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5"/>
  </p:notesMasterIdLst>
  <p:sldIdLst>
    <p:sldId id="270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50" r:id="rId12"/>
    <p:sldId id="351" r:id="rId13"/>
    <p:sldId id="355" r:id="rId14"/>
    <p:sldId id="361" r:id="rId15"/>
    <p:sldId id="362" r:id="rId16"/>
    <p:sldId id="364" r:id="rId17"/>
    <p:sldId id="363" r:id="rId18"/>
    <p:sldId id="365" r:id="rId19"/>
    <p:sldId id="366" r:id="rId20"/>
    <p:sldId id="286" r:id="rId21"/>
    <p:sldId id="282" r:id="rId22"/>
    <p:sldId id="367" r:id="rId23"/>
    <p:sldId id="352" r:id="rId24"/>
    <p:sldId id="318" r:id="rId25"/>
    <p:sldId id="354" r:id="rId26"/>
    <p:sldId id="353" r:id="rId27"/>
    <p:sldId id="357" r:id="rId28"/>
    <p:sldId id="356" r:id="rId29"/>
    <p:sldId id="358" r:id="rId30"/>
    <p:sldId id="281" r:id="rId31"/>
    <p:sldId id="285" r:id="rId32"/>
    <p:sldId id="359" r:id="rId33"/>
    <p:sldId id="3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A5BE"/>
    <a:srgbClr val="53C3CD"/>
    <a:srgbClr val="F77660"/>
    <a:srgbClr val="0587AF"/>
    <a:srgbClr val="128DB3"/>
    <a:srgbClr val="5AB4C1"/>
    <a:srgbClr val="404040"/>
    <a:srgbClr val="196491"/>
    <a:srgbClr val="206970"/>
    <a:srgbClr val="DE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67" y="7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1424A-ABF0-4746-9248-B67054BC6D72}" type="datetimeFigureOut">
              <a:rPr lang="es-ES" smtClean="0"/>
              <a:t>23/02/2020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AE497-A7A7-48C2-AC0F-EB126C76D9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47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02D-7064-4CF2-801A-F8FF74C140C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9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02D-7064-4CF2-801A-F8FF74C140C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23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92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873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4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711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7FCB3F4-1013-4C27-A071-AA09A9737A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B75454F5-0A10-4493-9D37-30E4CF1B714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0C590238-E234-441E-A1D3-12BBFFFCA5B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40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7FCB3F4-1013-4C27-A071-AA09A9737A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92905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108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xmlns="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101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xmlns="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xmlns="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xmlns="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xmlns="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xmlns="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xmlns="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016879" y="2590782"/>
            <a:ext cx="6444000" cy="367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124879" y="2698782"/>
            <a:ext cx="6228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33267" y="1901754"/>
            <a:ext cx="5088565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3377549" y="5251269"/>
            <a:ext cx="0" cy="160673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7" idx="0"/>
          </p:cNvCxnSpPr>
          <p:nvPr userDrawn="1"/>
        </p:nvCxnSpPr>
        <p:spPr>
          <a:xfrm>
            <a:off x="8238879" y="0"/>
            <a:ext cx="0" cy="25907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057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8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31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64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21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2596420" y="1326579"/>
            <a:ext cx="4251291" cy="4251291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1208596" y="1940210"/>
            <a:ext cx="1910472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6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1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6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36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  <p:sldLayoutId id="2147483695" r:id="rId13"/>
    <p:sldLayoutId id="2147483698" r:id="rId14"/>
    <p:sldLayoutId id="214748369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78" r:id="rId15"/>
    <p:sldLayoutId id="2147483693" r:id="rId16"/>
    <p:sldLayoutId id="2147483696" r:id="rId17"/>
    <p:sldLayoutId id="214748369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EA043-746F-4334-A00A-A4587B060237}"/>
              </a:ext>
            </a:extLst>
          </p:cNvPr>
          <p:cNvSpPr txBox="1"/>
          <p:nvPr/>
        </p:nvSpPr>
        <p:spPr>
          <a:xfrm>
            <a:off x="307760" y="4863619"/>
            <a:ext cx="500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 smtClean="0">
                <a:solidFill>
                  <a:srgbClr val="B1AFA5"/>
                </a:solidFill>
                <a:latin typeface="+mj-lt"/>
              </a:rPr>
              <a:t>Ejecución</a:t>
            </a:r>
            <a:r>
              <a:rPr lang="en-US" sz="5400" dirty="0" smtClean="0">
                <a:solidFill>
                  <a:srgbClr val="B1AFA5"/>
                </a:solidFill>
                <a:latin typeface="+mj-lt"/>
              </a:rPr>
              <a:t> </a:t>
            </a:r>
            <a:r>
              <a:rPr lang="en-US" sz="5400" dirty="0" err="1" smtClean="0">
                <a:solidFill>
                  <a:srgbClr val="B1AFA5"/>
                </a:solidFill>
                <a:latin typeface="+mj-lt"/>
              </a:rPr>
              <a:t>Mixta</a:t>
            </a:r>
            <a:endParaRPr lang="ko-KR" altLang="en-US" sz="5400" dirty="0">
              <a:solidFill>
                <a:srgbClr val="B1AFA5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DC83D12-1353-440F-A5DC-1ACD4C118187}"/>
              </a:ext>
            </a:extLst>
          </p:cNvPr>
          <p:cNvSpPr txBox="1"/>
          <p:nvPr/>
        </p:nvSpPr>
        <p:spPr>
          <a:xfrm>
            <a:off x="307760" y="5843310"/>
            <a:ext cx="81066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B1AFA5"/>
                </a:solidFill>
                <a:cs typeface="Arial" pitchFamily="34" charset="0"/>
              </a:rPr>
              <a:t>Para </a:t>
            </a:r>
            <a:r>
              <a:rPr lang="en-US" altLang="ko-KR" sz="2400" dirty="0" err="1" smtClean="0">
                <a:solidFill>
                  <a:srgbClr val="B1AFA5"/>
                </a:solidFill>
                <a:cs typeface="Arial" pitchFamily="34" charset="0"/>
              </a:rPr>
              <a:t>Aplicaciones</a:t>
            </a:r>
            <a:r>
              <a:rPr lang="en-US" altLang="ko-KR" sz="2400" dirty="0" smtClean="0">
                <a:solidFill>
                  <a:srgbClr val="B1AFA5"/>
                </a:solidFill>
                <a:cs typeface="Arial" pitchFamily="34" charset="0"/>
              </a:rPr>
              <a:t> de </a:t>
            </a:r>
            <a:r>
              <a:rPr lang="en-US" altLang="ko-KR" sz="2400" dirty="0" err="1" smtClean="0">
                <a:solidFill>
                  <a:srgbClr val="B1AFA5"/>
                </a:solidFill>
                <a:cs typeface="Arial" pitchFamily="34" charset="0"/>
              </a:rPr>
              <a:t>Visión</a:t>
            </a:r>
            <a:r>
              <a:rPr lang="en-US" altLang="ko-KR" sz="2400" dirty="0" smtClean="0">
                <a:solidFill>
                  <a:srgbClr val="B1AFA5"/>
                </a:solidFill>
                <a:cs typeface="Arial" pitchFamily="34" charset="0"/>
              </a:rPr>
              <a:t> Artificial y </a:t>
            </a:r>
            <a:r>
              <a:rPr lang="en-US" altLang="ko-KR" sz="2400" dirty="0" err="1" smtClean="0">
                <a:solidFill>
                  <a:srgbClr val="B1AFA5"/>
                </a:solidFill>
                <a:cs typeface="Arial" pitchFamily="34" charset="0"/>
              </a:rPr>
              <a:t>Robótica</a:t>
            </a:r>
            <a:r>
              <a:rPr lang="en-US" altLang="ko-KR" sz="2400" dirty="0" smtClean="0">
                <a:solidFill>
                  <a:srgbClr val="B1AFA5"/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rgbClr val="B1AFA5"/>
                </a:solidFill>
                <a:cs typeface="Arial" pitchFamily="34" charset="0"/>
              </a:rPr>
              <a:t>en</a:t>
            </a:r>
            <a:r>
              <a:rPr lang="en-US" altLang="ko-KR" sz="2400" dirty="0" smtClean="0">
                <a:solidFill>
                  <a:srgbClr val="B1AFA5"/>
                </a:solidFill>
                <a:cs typeface="Arial" pitchFamily="34" charset="0"/>
              </a:rPr>
              <a:t> la Web</a:t>
            </a:r>
            <a:endParaRPr lang="ko-KR" altLang="en-US" sz="2400" dirty="0">
              <a:solidFill>
                <a:srgbClr val="B1AFA5"/>
              </a:solidFill>
              <a:cs typeface="Arial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227" y="164508"/>
            <a:ext cx="2139461" cy="689475"/>
          </a:xfrm>
          <a:prstGeom prst="rect">
            <a:avLst/>
          </a:prstGeom>
          <a:effectLst/>
        </p:spPr>
      </p:pic>
      <p:sp>
        <p:nvSpPr>
          <p:cNvPr id="3" name="Rectángulo redondeado 2"/>
          <p:cNvSpPr/>
          <p:nvPr/>
        </p:nvSpPr>
        <p:spPr>
          <a:xfrm>
            <a:off x="307760" y="4863619"/>
            <a:ext cx="8252581" cy="1644185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398214" y="5117437"/>
            <a:ext cx="3955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Máster en Robótica y Automatización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</a:rPr>
              <a:t>Carlos Awadallah Estévez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</a:rPr>
              <a:t>Madrid, 26 de Febrero de 2020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711" y="-133958"/>
            <a:ext cx="3008148" cy="26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26963B-60CB-4351-B3A3-C9B50E90114D}"/>
              </a:ext>
            </a:extLst>
          </p:cNvPr>
          <p:cNvGrpSpPr/>
          <p:nvPr/>
        </p:nvGrpSpPr>
        <p:grpSpPr>
          <a:xfrm>
            <a:off x="8731921" y="2446525"/>
            <a:ext cx="3063678" cy="3747546"/>
            <a:chOff x="6446339" y="1280897"/>
            <a:chExt cx="4320717" cy="528517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B8DAAF19-774F-417A-BD37-5E0E807E055C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5056EBEB-6996-4223-8B8E-804C7984EF13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47BBE868-2EBE-4407-8381-255134E83E42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D71DF04-684E-4764-AE81-AA42DCAF744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341A6715-2CAE-4C4C-A8AA-6447033B8B97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B8F036D8-5CED-49A7-BEC2-89D8CF249EE1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DDF31BC1-BEAF-450B-84AD-20DD585B09D1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62C48E9B-11A8-4FF5-893A-4E7F1598EB49}"/>
              </a:ext>
            </a:extLst>
          </p:cNvPr>
          <p:cNvGrpSpPr/>
          <p:nvPr/>
        </p:nvGrpSpPr>
        <p:grpSpPr>
          <a:xfrm flipH="1">
            <a:off x="415858" y="2446525"/>
            <a:ext cx="3063678" cy="3747546"/>
            <a:chOff x="6446339" y="1280897"/>
            <a:chExt cx="4320717" cy="5285178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FF607F65-2EC0-45FA-9A94-95DBF1C61DBA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6E555C9-FA07-449C-A0A4-590DEF9112B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BA1D461A-E045-49CA-879B-EA9E1B0ABB3E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3883B262-CECD-448F-8D86-162043C9058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F227DB31-9D89-421D-AB7F-AB6DF0800AD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35B67672-04E5-48F5-B146-40A67DA9535C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E20CE0BC-A65C-4D5D-A505-5DA8A5ADAC69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58D45938-27C9-4615-81D3-149877BE2B10}"/>
              </a:ext>
            </a:extLst>
          </p:cNvPr>
          <p:cNvGrpSpPr/>
          <p:nvPr/>
        </p:nvGrpSpPr>
        <p:grpSpPr>
          <a:xfrm>
            <a:off x="7073739" y="3159603"/>
            <a:ext cx="4495083" cy="1906506"/>
            <a:chOff x="8375229" y="3720574"/>
            <a:chExt cx="5457234" cy="2314584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0CE25ECB-FBEF-4C1B-8868-1C508DD3AF8C}"/>
                </a:ext>
              </a:extLst>
            </p:cNvPr>
            <p:cNvSpPr/>
            <p:nvPr/>
          </p:nvSpPr>
          <p:spPr>
            <a:xfrm>
              <a:off x="10748907" y="4182125"/>
              <a:ext cx="3083556" cy="1853033"/>
            </a:xfrm>
            <a:custGeom>
              <a:avLst/>
              <a:gdLst>
                <a:gd name="connsiteX0" fmla="*/ 1872802 w 1873250"/>
                <a:gd name="connsiteY0" fmla="*/ 500218 h 2279650"/>
                <a:gd name="connsiteX1" fmla="*/ 1873437 w 1873250"/>
                <a:gd name="connsiteY1" fmla="*/ 2283298 h 2279650"/>
                <a:gd name="connsiteX2" fmla="*/ 21777 w 1873250"/>
                <a:gd name="connsiteY2" fmla="*/ 1399378 h 2279650"/>
                <a:gd name="connsiteX3" fmla="*/ 7807 w 1873250"/>
                <a:gd name="connsiteY3" fmla="*/ 1354293 h 2279650"/>
                <a:gd name="connsiteX4" fmla="*/ 762822 w 1873250"/>
                <a:gd name="connsiteY4" fmla="*/ 48733 h 2279650"/>
                <a:gd name="connsiteX5" fmla="*/ 863787 w 1873250"/>
                <a:gd name="connsiteY5" fmla="*/ 20158 h 2279650"/>
                <a:gd name="connsiteX6" fmla="*/ 1872802 w 1873250"/>
                <a:gd name="connsiteY6" fmla="*/ 500218 h 2279650"/>
                <a:gd name="connsiteX0" fmla="*/ 3342605 w 3342605"/>
                <a:gd name="connsiteY0" fmla="*/ 1136629 h 2283298"/>
                <a:gd name="connsiteX1" fmla="*/ 1873437 w 3342605"/>
                <a:gd name="connsiteY1" fmla="*/ 2283298 h 2283298"/>
                <a:gd name="connsiteX2" fmla="*/ 21777 w 3342605"/>
                <a:gd name="connsiteY2" fmla="*/ 1399378 h 2283298"/>
                <a:gd name="connsiteX3" fmla="*/ 7807 w 3342605"/>
                <a:gd name="connsiteY3" fmla="*/ 1354293 h 2283298"/>
                <a:gd name="connsiteX4" fmla="*/ 762822 w 3342605"/>
                <a:gd name="connsiteY4" fmla="*/ 48733 h 2283298"/>
                <a:gd name="connsiteX5" fmla="*/ 863787 w 3342605"/>
                <a:gd name="connsiteY5" fmla="*/ 20158 h 2283298"/>
                <a:gd name="connsiteX6" fmla="*/ 3342605 w 3342605"/>
                <a:gd name="connsiteY6" fmla="*/ 1136629 h 2283298"/>
                <a:gd name="connsiteX0" fmla="*/ 3465889 w 3465889"/>
                <a:gd name="connsiteY0" fmla="*/ 1136629 h 2268145"/>
                <a:gd name="connsiteX1" fmla="*/ 1996721 w 3465889"/>
                <a:gd name="connsiteY1" fmla="*/ 2268145 h 2268145"/>
                <a:gd name="connsiteX2" fmla="*/ 145061 w 3465889"/>
                <a:gd name="connsiteY2" fmla="*/ 1399378 h 2268145"/>
                <a:gd name="connsiteX3" fmla="*/ 131091 w 3465889"/>
                <a:gd name="connsiteY3" fmla="*/ 1354293 h 2268145"/>
                <a:gd name="connsiteX4" fmla="*/ 886106 w 3465889"/>
                <a:gd name="connsiteY4" fmla="*/ 48733 h 2268145"/>
                <a:gd name="connsiteX5" fmla="*/ 987071 w 3465889"/>
                <a:gd name="connsiteY5" fmla="*/ 20158 h 2268145"/>
                <a:gd name="connsiteX6" fmla="*/ 3465889 w 3465889"/>
                <a:gd name="connsiteY6" fmla="*/ 1136629 h 2268145"/>
                <a:gd name="connsiteX0" fmla="*/ 3465891 w 3531438"/>
                <a:gd name="connsiteY0" fmla="*/ 1136629 h 2271234"/>
                <a:gd name="connsiteX1" fmla="*/ 2744533 w 3531438"/>
                <a:gd name="connsiteY1" fmla="*/ 1668638 h 2271234"/>
                <a:gd name="connsiteX2" fmla="*/ 1996723 w 3531438"/>
                <a:gd name="connsiteY2" fmla="*/ 2268145 h 2271234"/>
                <a:gd name="connsiteX3" fmla="*/ 145063 w 3531438"/>
                <a:gd name="connsiteY3" fmla="*/ 1399378 h 2271234"/>
                <a:gd name="connsiteX4" fmla="*/ 131093 w 3531438"/>
                <a:gd name="connsiteY4" fmla="*/ 1354293 h 2271234"/>
                <a:gd name="connsiteX5" fmla="*/ 886108 w 3531438"/>
                <a:gd name="connsiteY5" fmla="*/ 48733 h 2271234"/>
                <a:gd name="connsiteX6" fmla="*/ 987073 w 3531438"/>
                <a:gd name="connsiteY6" fmla="*/ 20158 h 2271234"/>
                <a:gd name="connsiteX7" fmla="*/ 3465891 w 3531438"/>
                <a:gd name="connsiteY7" fmla="*/ 1136629 h 2271234"/>
                <a:gd name="connsiteX0" fmla="*/ 3465891 w 3644456"/>
                <a:gd name="connsiteY0" fmla="*/ 1136629 h 2357076"/>
                <a:gd name="connsiteX1" fmla="*/ 3411249 w 3644456"/>
                <a:gd name="connsiteY1" fmla="*/ 2259590 h 2357076"/>
                <a:gd name="connsiteX2" fmla="*/ 1996723 w 3644456"/>
                <a:gd name="connsiteY2" fmla="*/ 2268145 h 2357076"/>
                <a:gd name="connsiteX3" fmla="*/ 145063 w 3644456"/>
                <a:gd name="connsiteY3" fmla="*/ 1399378 h 2357076"/>
                <a:gd name="connsiteX4" fmla="*/ 131093 w 3644456"/>
                <a:gd name="connsiteY4" fmla="*/ 1354293 h 2357076"/>
                <a:gd name="connsiteX5" fmla="*/ 886108 w 3644456"/>
                <a:gd name="connsiteY5" fmla="*/ 48733 h 2357076"/>
                <a:gd name="connsiteX6" fmla="*/ 987073 w 3644456"/>
                <a:gd name="connsiteY6" fmla="*/ 20158 h 2357076"/>
                <a:gd name="connsiteX7" fmla="*/ 3465891 w 3644456"/>
                <a:gd name="connsiteY7" fmla="*/ 1136629 h 2357076"/>
                <a:gd name="connsiteX0" fmla="*/ 3465891 w 3583725"/>
                <a:gd name="connsiteY0" fmla="*/ 1136629 h 2410026"/>
                <a:gd name="connsiteX1" fmla="*/ 3411249 w 3583725"/>
                <a:gd name="connsiteY1" fmla="*/ 2259590 h 2410026"/>
                <a:gd name="connsiteX2" fmla="*/ 1996723 w 3583725"/>
                <a:gd name="connsiteY2" fmla="*/ 2268145 h 2410026"/>
                <a:gd name="connsiteX3" fmla="*/ 145063 w 3583725"/>
                <a:gd name="connsiteY3" fmla="*/ 1399378 h 2410026"/>
                <a:gd name="connsiteX4" fmla="*/ 131093 w 3583725"/>
                <a:gd name="connsiteY4" fmla="*/ 1354293 h 2410026"/>
                <a:gd name="connsiteX5" fmla="*/ 886108 w 3583725"/>
                <a:gd name="connsiteY5" fmla="*/ 48733 h 2410026"/>
                <a:gd name="connsiteX6" fmla="*/ 987073 w 3583725"/>
                <a:gd name="connsiteY6" fmla="*/ 20158 h 2410026"/>
                <a:gd name="connsiteX7" fmla="*/ 3465891 w 3583725"/>
                <a:gd name="connsiteY7" fmla="*/ 1136629 h 2410026"/>
                <a:gd name="connsiteX0" fmla="*/ 3465891 w 3474274"/>
                <a:gd name="connsiteY0" fmla="*/ 1136629 h 2410026"/>
                <a:gd name="connsiteX1" fmla="*/ 3411249 w 3474274"/>
                <a:gd name="connsiteY1" fmla="*/ 2259590 h 2410026"/>
                <a:gd name="connsiteX2" fmla="*/ 1996723 w 3474274"/>
                <a:gd name="connsiteY2" fmla="*/ 2268145 h 2410026"/>
                <a:gd name="connsiteX3" fmla="*/ 145063 w 3474274"/>
                <a:gd name="connsiteY3" fmla="*/ 1399378 h 2410026"/>
                <a:gd name="connsiteX4" fmla="*/ 131093 w 3474274"/>
                <a:gd name="connsiteY4" fmla="*/ 1354293 h 2410026"/>
                <a:gd name="connsiteX5" fmla="*/ 886108 w 3474274"/>
                <a:gd name="connsiteY5" fmla="*/ 48733 h 2410026"/>
                <a:gd name="connsiteX6" fmla="*/ 987073 w 3474274"/>
                <a:gd name="connsiteY6" fmla="*/ 20158 h 2410026"/>
                <a:gd name="connsiteX7" fmla="*/ 3465891 w 3474274"/>
                <a:gd name="connsiteY7" fmla="*/ 1136629 h 2410026"/>
                <a:gd name="connsiteX0" fmla="*/ 3465891 w 3474274"/>
                <a:gd name="connsiteY0" fmla="*/ 1136629 h 2290743"/>
                <a:gd name="connsiteX1" fmla="*/ 3411249 w 3474274"/>
                <a:gd name="connsiteY1" fmla="*/ 2259590 h 2290743"/>
                <a:gd name="connsiteX2" fmla="*/ 1996723 w 3474274"/>
                <a:gd name="connsiteY2" fmla="*/ 2268145 h 2290743"/>
                <a:gd name="connsiteX3" fmla="*/ 145063 w 3474274"/>
                <a:gd name="connsiteY3" fmla="*/ 1399378 h 2290743"/>
                <a:gd name="connsiteX4" fmla="*/ 131093 w 3474274"/>
                <a:gd name="connsiteY4" fmla="*/ 1354293 h 2290743"/>
                <a:gd name="connsiteX5" fmla="*/ 886108 w 3474274"/>
                <a:gd name="connsiteY5" fmla="*/ 48733 h 2290743"/>
                <a:gd name="connsiteX6" fmla="*/ 987073 w 3474274"/>
                <a:gd name="connsiteY6" fmla="*/ 20158 h 2290743"/>
                <a:gd name="connsiteX7" fmla="*/ 3465891 w 3474274"/>
                <a:gd name="connsiteY7" fmla="*/ 1136629 h 2290743"/>
                <a:gd name="connsiteX0" fmla="*/ 3468129 w 3476512"/>
                <a:gd name="connsiteY0" fmla="*/ 1136629 h 2281208"/>
                <a:gd name="connsiteX1" fmla="*/ 3413487 w 3476512"/>
                <a:gd name="connsiteY1" fmla="*/ 2259590 h 2281208"/>
                <a:gd name="connsiteX2" fmla="*/ 2029267 w 3476512"/>
                <a:gd name="connsiteY2" fmla="*/ 2252993 h 2281208"/>
                <a:gd name="connsiteX3" fmla="*/ 147301 w 3476512"/>
                <a:gd name="connsiteY3" fmla="*/ 1399378 h 2281208"/>
                <a:gd name="connsiteX4" fmla="*/ 133331 w 3476512"/>
                <a:gd name="connsiteY4" fmla="*/ 1354293 h 2281208"/>
                <a:gd name="connsiteX5" fmla="*/ 888346 w 3476512"/>
                <a:gd name="connsiteY5" fmla="*/ 48733 h 2281208"/>
                <a:gd name="connsiteX6" fmla="*/ 989311 w 3476512"/>
                <a:gd name="connsiteY6" fmla="*/ 20158 h 2281208"/>
                <a:gd name="connsiteX7" fmla="*/ 3468129 w 3476512"/>
                <a:gd name="connsiteY7" fmla="*/ 1136629 h 2281208"/>
                <a:gd name="connsiteX0" fmla="*/ 3468131 w 3476514"/>
                <a:gd name="connsiteY0" fmla="*/ 1136629 h 2270642"/>
                <a:gd name="connsiteX1" fmla="*/ 3413489 w 3476514"/>
                <a:gd name="connsiteY1" fmla="*/ 2259590 h 2270642"/>
                <a:gd name="connsiteX2" fmla="*/ 2029269 w 3476514"/>
                <a:gd name="connsiteY2" fmla="*/ 2252993 h 2270642"/>
                <a:gd name="connsiteX3" fmla="*/ 147303 w 3476514"/>
                <a:gd name="connsiteY3" fmla="*/ 1399378 h 2270642"/>
                <a:gd name="connsiteX4" fmla="*/ 133333 w 3476514"/>
                <a:gd name="connsiteY4" fmla="*/ 1354293 h 2270642"/>
                <a:gd name="connsiteX5" fmla="*/ 888348 w 3476514"/>
                <a:gd name="connsiteY5" fmla="*/ 48733 h 2270642"/>
                <a:gd name="connsiteX6" fmla="*/ 989313 w 3476514"/>
                <a:gd name="connsiteY6" fmla="*/ 20158 h 2270642"/>
                <a:gd name="connsiteX7" fmla="*/ 3468131 w 3476514"/>
                <a:gd name="connsiteY7" fmla="*/ 1136629 h 2270642"/>
                <a:gd name="connsiteX0" fmla="*/ 3468131 w 3468441"/>
                <a:gd name="connsiteY0" fmla="*/ 1136629 h 2270644"/>
                <a:gd name="connsiteX1" fmla="*/ 3413489 w 3468441"/>
                <a:gd name="connsiteY1" fmla="*/ 2259590 h 2270644"/>
                <a:gd name="connsiteX2" fmla="*/ 2029269 w 3468441"/>
                <a:gd name="connsiteY2" fmla="*/ 2252993 h 2270644"/>
                <a:gd name="connsiteX3" fmla="*/ 147303 w 3468441"/>
                <a:gd name="connsiteY3" fmla="*/ 1399378 h 2270644"/>
                <a:gd name="connsiteX4" fmla="*/ 133333 w 3468441"/>
                <a:gd name="connsiteY4" fmla="*/ 1354293 h 2270644"/>
                <a:gd name="connsiteX5" fmla="*/ 888348 w 3468441"/>
                <a:gd name="connsiteY5" fmla="*/ 48733 h 2270644"/>
                <a:gd name="connsiteX6" fmla="*/ 989313 w 3468441"/>
                <a:gd name="connsiteY6" fmla="*/ 20158 h 2270644"/>
                <a:gd name="connsiteX7" fmla="*/ 3468131 w 3468441"/>
                <a:gd name="connsiteY7" fmla="*/ 1136629 h 2270644"/>
                <a:gd name="connsiteX0" fmla="*/ 3468131 w 3468441"/>
                <a:gd name="connsiteY0" fmla="*/ 1136629 h 2270644"/>
                <a:gd name="connsiteX1" fmla="*/ 3413489 w 3468441"/>
                <a:gd name="connsiteY1" fmla="*/ 2259591 h 2270644"/>
                <a:gd name="connsiteX2" fmla="*/ 2029269 w 3468441"/>
                <a:gd name="connsiteY2" fmla="*/ 2252993 h 2270644"/>
                <a:gd name="connsiteX3" fmla="*/ 147303 w 3468441"/>
                <a:gd name="connsiteY3" fmla="*/ 1399378 h 2270644"/>
                <a:gd name="connsiteX4" fmla="*/ 133333 w 3468441"/>
                <a:gd name="connsiteY4" fmla="*/ 1354293 h 2270644"/>
                <a:gd name="connsiteX5" fmla="*/ 888348 w 3468441"/>
                <a:gd name="connsiteY5" fmla="*/ 48733 h 2270644"/>
                <a:gd name="connsiteX6" fmla="*/ 989313 w 3468441"/>
                <a:gd name="connsiteY6" fmla="*/ 20158 h 2270644"/>
                <a:gd name="connsiteX7" fmla="*/ 3468131 w 3468441"/>
                <a:gd name="connsiteY7" fmla="*/ 1136629 h 2270644"/>
                <a:gd name="connsiteX0" fmla="*/ 3468131 w 3468542"/>
                <a:gd name="connsiteY0" fmla="*/ 1136629 h 2270644"/>
                <a:gd name="connsiteX1" fmla="*/ 3413489 w 3468542"/>
                <a:gd name="connsiteY1" fmla="*/ 2259591 h 2270644"/>
                <a:gd name="connsiteX2" fmla="*/ 2029269 w 3468542"/>
                <a:gd name="connsiteY2" fmla="*/ 2252993 h 2270644"/>
                <a:gd name="connsiteX3" fmla="*/ 147303 w 3468542"/>
                <a:gd name="connsiteY3" fmla="*/ 1399378 h 2270644"/>
                <a:gd name="connsiteX4" fmla="*/ 133333 w 3468542"/>
                <a:gd name="connsiteY4" fmla="*/ 1354293 h 2270644"/>
                <a:gd name="connsiteX5" fmla="*/ 888348 w 3468542"/>
                <a:gd name="connsiteY5" fmla="*/ 48733 h 2270644"/>
                <a:gd name="connsiteX6" fmla="*/ 989313 w 3468542"/>
                <a:gd name="connsiteY6" fmla="*/ 20158 h 2270644"/>
                <a:gd name="connsiteX7" fmla="*/ 3468131 w 3468542"/>
                <a:gd name="connsiteY7" fmla="*/ 1136629 h 2270644"/>
                <a:gd name="connsiteX0" fmla="*/ 3360574 w 3360985"/>
                <a:gd name="connsiteY0" fmla="*/ 1136629 h 2270644"/>
                <a:gd name="connsiteX1" fmla="*/ 3305932 w 3360985"/>
                <a:gd name="connsiteY1" fmla="*/ 2259591 h 2270644"/>
                <a:gd name="connsiteX2" fmla="*/ 1921712 w 3360985"/>
                <a:gd name="connsiteY2" fmla="*/ 2252993 h 2270644"/>
                <a:gd name="connsiteX3" fmla="*/ 25776 w 3360985"/>
                <a:gd name="connsiteY3" fmla="*/ 1354293 h 2270644"/>
                <a:gd name="connsiteX4" fmla="*/ 780791 w 3360985"/>
                <a:gd name="connsiteY4" fmla="*/ 48733 h 2270644"/>
                <a:gd name="connsiteX5" fmla="*/ 881756 w 3360985"/>
                <a:gd name="connsiteY5" fmla="*/ 20158 h 2270644"/>
                <a:gd name="connsiteX6" fmla="*/ 3360574 w 3360985"/>
                <a:gd name="connsiteY6" fmla="*/ 1136629 h 2270644"/>
                <a:gd name="connsiteX0" fmla="*/ 3334797 w 3335208"/>
                <a:gd name="connsiteY0" fmla="*/ 1136629 h 2270644"/>
                <a:gd name="connsiteX1" fmla="*/ 3280155 w 3335208"/>
                <a:gd name="connsiteY1" fmla="*/ 2259591 h 2270644"/>
                <a:gd name="connsiteX2" fmla="*/ 1895935 w 3335208"/>
                <a:gd name="connsiteY2" fmla="*/ 2252993 h 2270644"/>
                <a:gd name="connsiteX3" fmla="*/ -1 w 3335208"/>
                <a:gd name="connsiteY3" fmla="*/ 1354293 h 2270644"/>
                <a:gd name="connsiteX4" fmla="*/ 755014 w 3335208"/>
                <a:gd name="connsiteY4" fmla="*/ 48733 h 2270644"/>
                <a:gd name="connsiteX5" fmla="*/ 855979 w 3335208"/>
                <a:gd name="connsiteY5" fmla="*/ 20158 h 2270644"/>
                <a:gd name="connsiteX6" fmla="*/ 3334797 w 3335208"/>
                <a:gd name="connsiteY6" fmla="*/ 1136629 h 2270644"/>
                <a:gd name="connsiteX0" fmla="*/ 3334799 w 3335210"/>
                <a:gd name="connsiteY0" fmla="*/ 1136629 h 2270644"/>
                <a:gd name="connsiteX1" fmla="*/ 3280157 w 3335210"/>
                <a:gd name="connsiteY1" fmla="*/ 2259591 h 2270644"/>
                <a:gd name="connsiteX2" fmla="*/ 1895937 w 3335210"/>
                <a:gd name="connsiteY2" fmla="*/ 2252993 h 2270644"/>
                <a:gd name="connsiteX3" fmla="*/ 1 w 3335210"/>
                <a:gd name="connsiteY3" fmla="*/ 1354293 h 2270644"/>
                <a:gd name="connsiteX4" fmla="*/ 755016 w 3335210"/>
                <a:gd name="connsiteY4" fmla="*/ 48733 h 2270644"/>
                <a:gd name="connsiteX5" fmla="*/ 855981 w 3335210"/>
                <a:gd name="connsiteY5" fmla="*/ 20158 h 2270644"/>
                <a:gd name="connsiteX6" fmla="*/ 3334799 w 3335210"/>
                <a:gd name="connsiteY6" fmla="*/ 1136629 h 2270644"/>
                <a:gd name="connsiteX0" fmla="*/ 3334797 w 3335208"/>
                <a:gd name="connsiteY0" fmla="*/ 1089157 h 2223172"/>
                <a:gd name="connsiteX1" fmla="*/ 3280155 w 3335208"/>
                <a:gd name="connsiteY1" fmla="*/ 2212119 h 2223172"/>
                <a:gd name="connsiteX2" fmla="*/ 1895935 w 3335208"/>
                <a:gd name="connsiteY2" fmla="*/ 2205521 h 2223172"/>
                <a:gd name="connsiteX3" fmla="*/ -1 w 3335208"/>
                <a:gd name="connsiteY3" fmla="*/ 1306821 h 2223172"/>
                <a:gd name="connsiteX4" fmla="*/ 755014 w 3335208"/>
                <a:gd name="connsiteY4" fmla="*/ 1261 h 2223172"/>
                <a:gd name="connsiteX5" fmla="*/ 3334797 w 3335208"/>
                <a:gd name="connsiteY5" fmla="*/ 1089157 h 2223172"/>
                <a:gd name="connsiteX0" fmla="*/ 3334799 w 3335210"/>
                <a:gd name="connsiteY0" fmla="*/ 1119413 h 2253428"/>
                <a:gd name="connsiteX1" fmla="*/ 3280157 w 3335210"/>
                <a:gd name="connsiteY1" fmla="*/ 2242375 h 2253428"/>
                <a:gd name="connsiteX2" fmla="*/ 1895937 w 3335210"/>
                <a:gd name="connsiteY2" fmla="*/ 2235777 h 2253428"/>
                <a:gd name="connsiteX3" fmla="*/ 1 w 3335210"/>
                <a:gd name="connsiteY3" fmla="*/ 1337077 h 2253428"/>
                <a:gd name="connsiteX4" fmla="*/ 785321 w 3335210"/>
                <a:gd name="connsiteY4" fmla="*/ 1213 h 2253428"/>
                <a:gd name="connsiteX5" fmla="*/ 3334799 w 3335210"/>
                <a:gd name="connsiteY5" fmla="*/ 1119413 h 2253428"/>
                <a:gd name="connsiteX0" fmla="*/ 3334797 w 3335208"/>
                <a:gd name="connsiteY0" fmla="*/ 1119413 h 2253428"/>
                <a:gd name="connsiteX1" fmla="*/ 3280155 w 3335208"/>
                <a:gd name="connsiteY1" fmla="*/ 2242375 h 2253428"/>
                <a:gd name="connsiteX2" fmla="*/ 1895935 w 3335208"/>
                <a:gd name="connsiteY2" fmla="*/ 2235777 h 2253428"/>
                <a:gd name="connsiteX3" fmla="*/ -1 w 3335208"/>
                <a:gd name="connsiteY3" fmla="*/ 1337077 h 2253428"/>
                <a:gd name="connsiteX4" fmla="*/ 785319 w 3335208"/>
                <a:gd name="connsiteY4" fmla="*/ 1213 h 2253428"/>
                <a:gd name="connsiteX5" fmla="*/ 3334797 w 3335208"/>
                <a:gd name="connsiteY5" fmla="*/ 1119413 h 2253428"/>
                <a:gd name="connsiteX0" fmla="*/ 3334799 w 3335210"/>
                <a:gd name="connsiteY0" fmla="*/ 1118200 h 2252215"/>
                <a:gd name="connsiteX1" fmla="*/ 3280157 w 3335210"/>
                <a:gd name="connsiteY1" fmla="*/ 2241162 h 2252215"/>
                <a:gd name="connsiteX2" fmla="*/ 1895937 w 3335210"/>
                <a:gd name="connsiteY2" fmla="*/ 2234564 h 2252215"/>
                <a:gd name="connsiteX3" fmla="*/ 1 w 3335210"/>
                <a:gd name="connsiteY3" fmla="*/ 1335864 h 2252215"/>
                <a:gd name="connsiteX4" fmla="*/ 785321 w 3335210"/>
                <a:gd name="connsiteY4" fmla="*/ 0 h 2252215"/>
                <a:gd name="connsiteX5" fmla="*/ 3334799 w 3335210"/>
                <a:gd name="connsiteY5" fmla="*/ 1118200 h 2252215"/>
                <a:gd name="connsiteX0" fmla="*/ 3334797 w 3335208"/>
                <a:gd name="connsiteY0" fmla="*/ 1118200 h 2252215"/>
                <a:gd name="connsiteX1" fmla="*/ 3280155 w 3335208"/>
                <a:gd name="connsiteY1" fmla="*/ 2241162 h 2252215"/>
                <a:gd name="connsiteX2" fmla="*/ 1895935 w 3335208"/>
                <a:gd name="connsiteY2" fmla="*/ 2234564 h 2252215"/>
                <a:gd name="connsiteX3" fmla="*/ -1 w 3335208"/>
                <a:gd name="connsiteY3" fmla="*/ 1335864 h 2252215"/>
                <a:gd name="connsiteX4" fmla="*/ 785319 w 3335208"/>
                <a:gd name="connsiteY4" fmla="*/ 0 h 2252215"/>
                <a:gd name="connsiteX5" fmla="*/ 3334797 w 3335208"/>
                <a:gd name="connsiteY5" fmla="*/ 1118200 h 2252215"/>
                <a:gd name="connsiteX0" fmla="*/ 3334799 w 3335210"/>
                <a:gd name="connsiteY0" fmla="*/ 1178811 h 2312826"/>
                <a:gd name="connsiteX1" fmla="*/ 3280157 w 3335210"/>
                <a:gd name="connsiteY1" fmla="*/ 2301773 h 2312826"/>
                <a:gd name="connsiteX2" fmla="*/ 1895937 w 3335210"/>
                <a:gd name="connsiteY2" fmla="*/ 2295175 h 2312826"/>
                <a:gd name="connsiteX3" fmla="*/ 1 w 3335210"/>
                <a:gd name="connsiteY3" fmla="*/ 1396475 h 2312826"/>
                <a:gd name="connsiteX4" fmla="*/ 876236 w 3335210"/>
                <a:gd name="connsiteY4" fmla="*/ 0 h 2312826"/>
                <a:gd name="connsiteX5" fmla="*/ 3334799 w 3335210"/>
                <a:gd name="connsiteY5" fmla="*/ 1178811 h 2312826"/>
                <a:gd name="connsiteX0" fmla="*/ 3334797 w 3886661"/>
                <a:gd name="connsiteY0" fmla="*/ 1178811 h 2377535"/>
                <a:gd name="connsiteX1" fmla="*/ 3886259 w 3886661"/>
                <a:gd name="connsiteY1" fmla="*/ 2377535 h 2377535"/>
                <a:gd name="connsiteX2" fmla="*/ 1895935 w 3886661"/>
                <a:gd name="connsiteY2" fmla="*/ 2295175 h 2377535"/>
                <a:gd name="connsiteX3" fmla="*/ -1 w 3886661"/>
                <a:gd name="connsiteY3" fmla="*/ 1396475 h 2377535"/>
                <a:gd name="connsiteX4" fmla="*/ 876234 w 3886661"/>
                <a:gd name="connsiteY4" fmla="*/ 0 h 2377535"/>
                <a:gd name="connsiteX5" fmla="*/ 3334797 w 3886661"/>
                <a:gd name="connsiteY5" fmla="*/ 1178811 h 2377535"/>
                <a:gd name="connsiteX0" fmla="*/ 3956056 w 3956364"/>
                <a:gd name="connsiteY0" fmla="*/ 1497015 h 2377535"/>
                <a:gd name="connsiteX1" fmla="*/ 3886261 w 3956364"/>
                <a:gd name="connsiteY1" fmla="*/ 2377535 h 2377535"/>
                <a:gd name="connsiteX2" fmla="*/ 1895937 w 3956364"/>
                <a:gd name="connsiteY2" fmla="*/ 2295175 h 2377535"/>
                <a:gd name="connsiteX3" fmla="*/ 1 w 3956364"/>
                <a:gd name="connsiteY3" fmla="*/ 1396475 h 2377535"/>
                <a:gd name="connsiteX4" fmla="*/ 876236 w 3956364"/>
                <a:gd name="connsiteY4" fmla="*/ 0 h 2377535"/>
                <a:gd name="connsiteX5" fmla="*/ 3956056 w 3956364"/>
                <a:gd name="connsiteY5" fmla="*/ 1497015 h 23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6364" h="2377535">
                  <a:moveTo>
                    <a:pt x="3956056" y="1497015"/>
                  </a:moveTo>
                  <a:cubicBezTo>
                    <a:pt x="3961068" y="2074814"/>
                    <a:pt x="3903835" y="1885896"/>
                    <a:pt x="3886261" y="2377535"/>
                  </a:cubicBezTo>
                  <a:lnTo>
                    <a:pt x="1895937" y="2295175"/>
                  </a:lnTo>
                  <a:cubicBezTo>
                    <a:pt x="1349244" y="2144292"/>
                    <a:pt x="568969" y="1657785"/>
                    <a:pt x="1" y="1396475"/>
                  </a:cubicBezTo>
                  <a:cubicBezTo>
                    <a:pt x="279578" y="938183"/>
                    <a:pt x="733425" y="227924"/>
                    <a:pt x="876236" y="0"/>
                  </a:cubicBezTo>
                  <a:lnTo>
                    <a:pt x="3956056" y="1497015"/>
                  </a:lnTo>
                  <a:close/>
                </a:path>
              </a:pathLst>
            </a:custGeom>
            <a:solidFill>
              <a:schemeClr val="tx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D43C2AA9-9DE2-4086-858A-5BCF617C5F7B}"/>
                </a:ext>
              </a:extLst>
            </p:cNvPr>
            <p:cNvSpPr/>
            <p:nvPr/>
          </p:nvSpPr>
          <p:spPr>
            <a:xfrm>
              <a:off x="8375229" y="3720574"/>
              <a:ext cx="2637891" cy="900743"/>
            </a:xfrm>
            <a:custGeom>
              <a:avLst/>
              <a:gdLst>
                <a:gd name="connsiteX0" fmla="*/ 3027139 w 3384550"/>
                <a:gd name="connsiteY0" fmla="*/ 1156818 h 1155700"/>
                <a:gd name="connsiteX1" fmla="*/ 2561685 w 3384550"/>
                <a:gd name="connsiteY1" fmla="*/ 894563 h 1155700"/>
                <a:gd name="connsiteX2" fmla="*/ 1955260 w 3384550"/>
                <a:gd name="connsiteY2" fmla="*/ 766293 h 1155700"/>
                <a:gd name="connsiteX3" fmla="*/ 1420589 w 3384550"/>
                <a:gd name="connsiteY3" fmla="*/ 636118 h 1155700"/>
                <a:gd name="connsiteX4" fmla="*/ 278859 w 3384550"/>
                <a:gd name="connsiteY4" fmla="*/ 387833 h 1155700"/>
                <a:gd name="connsiteX5" fmla="*/ 26764 w 3384550"/>
                <a:gd name="connsiteY5" fmla="*/ 263374 h 1155700"/>
                <a:gd name="connsiteX6" fmla="*/ 1320260 w 3384550"/>
                <a:gd name="connsiteY6" fmla="*/ 200508 h 1155700"/>
                <a:gd name="connsiteX7" fmla="*/ 1324704 w 3384550"/>
                <a:gd name="connsiteY7" fmla="*/ 192253 h 1155700"/>
                <a:gd name="connsiteX8" fmla="*/ 1581879 w 3384550"/>
                <a:gd name="connsiteY8" fmla="*/ 87478 h 1155700"/>
                <a:gd name="connsiteX9" fmla="*/ 2243550 w 3384550"/>
                <a:gd name="connsiteY9" fmla="*/ 85574 h 1155700"/>
                <a:gd name="connsiteX10" fmla="*/ 2873469 w 3384550"/>
                <a:gd name="connsiteY10" fmla="*/ 90653 h 1155700"/>
                <a:gd name="connsiteX11" fmla="*/ 3049364 w 3384550"/>
                <a:gd name="connsiteY11" fmla="*/ 254483 h 1155700"/>
                <a:gd name="connsiteX12" fmla="*/ 3377025 w 3384550"/>
                <a:gd name="connsiteY12" fmla="*/ 491338 h 1155700"/>
                <a:gd name="connsiteX13" fmla="*/ 3027139 w 3384550"/>
                <a:gd name="connsiteY13" fmla="*/ 1156818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84550" h="1155700">
                  <a:moveTo>
                    <a:pt x="3027139" y="1156818"/>
                  </a:moveTo>
                  <a:cubicBezTo>
                    <a:pt x="2846800" y="1126338"/>
                    <a:pt x="2733135" y="949174"/>
                    <a:pt x="2561685" y="894563"/>
                  </a:cubicBezTo>
                  <a:cubicBezTo>
                    <a:pt x="2364200" y="831699"/>
                    <a:pt x="2159729" y="798043"/>
                    <a:pt x="1955260" y="766293"/>
                  </a:cubicBezTo>
                  <a:cubicBezTo>
                    <a:pt x="1809210" y="743433"/>
                    <a:pt x="1526635" y="753593"/>
                    <a:pt x="1420589" y="636118"/>
                  </a:cubicBezTo>
                  <a:cubicBezTo>
                    <a:pt x="1413604" y="628499"/>
                    <a:pt x="656685" y="441808"/>
                    <a:pt x="278859" y="387833"/>
                  </a:cubicBezTo>
                  <a:cubicBezTo>
                    <a:pt x="215994" y="378943"/>
                    <a:pt x="-91346" y="370688"/>
                    <a:pt x="26764" y="263374"/>
                  </a:cubicBezTo>
                  <a:cubicBezTo>
                    <a:pt x="245204" y="64618"/>
                    <a:pt x="1312639" y="218924"/>
                    <a:pt x="1320260" y="200508"/>
                  </a:cubicBezTo>
                  <a:cubicBezTo>
                    <a:pt x="1321529" y="197333"/>
                    <a:pt x="1323435" y="194793"/>
                    <a:pt x="1324704" y="192253"/>
                  </a:cubicBezTo>
                  <a:cubicBezTo>
                    <a:pt x="1393919" y="77318"/>
                    <a:pt x="1452339" y="53824"/>
                    <a:pt x="1581879" y="87478"/>
                  </a:cubicBezTo>
                  <a:cubicBezTo>
                    <a:pt x="1793969" y="142088"/>
                    <a:pt x="2029554" y="166853"/>
                    <a:pt x="2243550" y="85574"/>
                  </a:cubicBezTo>
                  <a:cubicBezTo>
                    <a:pt x="2462625" y="2388"/>
                    <a:pt x="2660110" y="-57937"/>
                    <a:pt x="2873469" y="90653"/>
                  </a:cubicBezTo>
                  <a:cubicBezTo>
                    <a:pt x="2940144" y="137643"/>
                    <a:pt x="2988404" y="203049"/>
                    <a:pt x="3049364" y="254483"/>
                  </a:cubicBezTo>
                  <a:cubicBezTo>
                    <a:pt x="3152235" y="340843"/>
                    <a:pt x="3267804" y="412599"/>
                    <a:pt x="3377025" y="491338"/>
                  </a:cubicBezTo>
                  <a:cubicBezTo>
                    <a:pt x="3451954" y="544043"/>
                    <a:pt x="3038569" y="1158724"/>
                    <a:pt x="3027139" y="1156818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90D798A0-86DD-460E-A505-0CD138D476F6}"/>
                </a:ext>
              </a:extLst>
            </p:cNvPr>
            <p:cNvSpPr/>
            <p:nvPr/>
          </p:nvSpPr>
          <p:spPr>
            <a:xfrm>
              <a:off x="10657168" y="4069600"/>
              <a:ext cx="678031" cy="856200"/>
            </a:xfrm>
            <a:custGeom>
              <a:avLst/>
              <a:gdLst>
                <a:gd name="connsiteX0" fmla="*/ 478387 w 869950"/>
                <a:gd name="connsiteY0" fmla="*/ 54948 h 1098550"/>
                <a:gd name="connsiteX1" fmla="*/ 575542 w 869950"/>
                <a:gd name="connsiteY1" fmla="*/ 29548 h 1098550"/>
                <a:gd name="connsiteX2" fmla="*/ 873357 w 869950"/>
                <a:gd name="connsiteY2" fmla="*/ 234654 h 1098550"/>
                <a:gd name="connsiteX3" fmla="*/ 371707 w 869950"/>
                <a:gd name="connsiteY3" fmla="*/ 1104604 h 1098550"/>
                <a:gd name="connsiteX4" fmla="*/ 17377 w 869950"/>
                <a:gd name="connsiteY4" fmla="*/ 916009 h 1098550"/>
                <a:gd name="connsiteX5" fmla="*/ 7216 w 869950"/>
                <a:gd name="connsiteY5" fmla="*/ 877273 h 1098550"/>
                <a:gd name="connsiteX6" fmla="*/ 478387 w 869950"/>
                <a:gd name="connsiteY6" fmla="*/ 54948 h 109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950" h="1098550">
                  <a:moveTo>
                    <a:pt x="478387" y="54948"/>
                  </a:moveTo>
                  <a:cubicBezTo>
                    <a:pt x="512041" y="-12996"/>
                    <a:pt x="512677" y="-13632"/>
                    <a:pt x="575542" y="29548"/>
                  </a:cubicBezTo>
                  <a:cubicBezTo>
                    <a:pt x="675237" y="97493"/>
                    <a:pt x="773662" y="166073"/>
                    <a:pt x="873357" y="234654"/>
                  </a:cubicBezTo>
                  <a:cubicBezTo>
                    <a:pt x="746357" y="454364"/>
                    <a:pt x="411712" y="1034119"/>
                    <a:pt x="371707" y="1104604"/>
                  </a:cubicBezTo>
                  <a:cubicBezTo>
                    <a:pt x="361547" y="1107779"/>
                    <a:pt x="127232" y="975698"/>
                    <a:pt x="17377" y="916009"/>
                  </a:cubicBezTo>
                  <a:cubicBezTo>
                    <a:pt x="-2943" y="905214"/>
                    <a:pt x="-4213" y="896323"/>
                    <a:pt x="7216" y="877273"/>
                  </a:cubicBezTo>
                  <a:cubicBezTo>
                    <a:pt x="38332" y="824569"/>
                    <a:pt x="435841" y="127973"/>
                    <a:pt x="478387" y="54948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E382214-EBBD-4E74-BEC2-88B7200E2462}"/>
                </a:ext>
              </a:extLst>
            </p:cNvPr>
            <p:cNvSpPr/>
            <p:nvPr/>
          </p:nvSpPr>
          <p:spPr>
            <a:xfrm>
              <a:off x="9647726" y="4045614"/>
              <a:ext cx="633490" cy="143525"/>
            </a:xfrm>
            <a:custGeom>
              <a:avLst/>
              <a:gdLst>
                <a:gd name="connsiteX0" fmla="*/ 701040 w 812800"/>
                <a:gd name="connsiteY0" fmla="*/ 187325 h 184150"/>
                <a:gd name="connsiteX1" fmla="*/ 242570 w 812800"/>
                <a:gd name="connsiteY1" fmla="*/ 93345 h 184150"/>
                <a:gd name="connsiteX2" fmla="*/ 0 w 812800"/>
                <a:gd name="connsiteY2" fmla="*/ 0 h 184150"/>
                <a:gd name="connsiteX3" fmla="*/ 197485 w 812800"/>
                <a:gd name="connsiteY3" fmla="*/ 48260 h 184150"/>
                <a:gd name="connsiteX4" fmla="*/ 445770 w 812800"/>
                <a:gd name="connsiteY4" fmla="*/ 79375 h 184150"/>
                <a:gd name="connsiteX5" fmla="*/ 606425 w 812800"/>
                <a:gd name="connsiteY5" fmla="*/ 126365 h 184150"/>
                <a:gd name="connsiteX6" fmla="*/ 815340 w 812800"/>
                <a:gd name="connsiteY6" fmla="*/ 132715 h 184150"/>
                <a:gd name="connsiteX7" fmla="*/ 701040 w 812800"/>
                <a:gd name="connsiteY7" fmla="*/ 187325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" h="184150">
                  <a:moveTo>
                    <a:pt x="701040" y="187325"/>
                  </a:moveTo>
                  <a:cubicBezTo>
                    <a:pt x="544830" y="173990"/>
                    <a:pt x="391160" y="144145"/>
                    <a:pt x="242570" y="93345"/>
                  </a:cubicBezTo>
                  <a:cubicBezTo>
                    <a:pt x="166370" y="67310"/>
                    <a:pt x="2540" y="10795"/>
                    <a:pt x="0" y="0"/>
                  </a:cubicBezTo>
                  <a:cubicBezTo>
                    <a:pt x="65405" y="21590"/>
                    <a:pt x="132080" y="33020"/>
                    <a:pt x="197485" y="48260"/>
                  </a:cubicBezTo>
                  <a:cubicBezTo>
                    <a:pt x="279400" y="67310"/>
                    <a:pt x="362585" y="71755"/>
                    <a:pt x="445770" y="79375"/>
                  </a:cubicBezTo>
                  <a:cubicBezTo>
                    <a:pt x="502920" y="84455"/>
                    <a:pt x="555625" y="102235"/>
                    <a:pt x="606425" y="126365"/>
                  </a:cubicBezTo>
                  <a:cubicBezTo>
                    <a:pt x="676275" y="160020"/>
                    <a:pt x="744855" y="158115"/>
                    <a:pt x="815340" y="132715"/>
                  </a:cubicBezTo>
                  <a:cubicBezTo>
                    <a:pt x="825500" y="130175"/>
                    <a:pt x="758825" y="192405"/>
                    <a:pt x="701040" y="187325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B7C1DA7B-E450-40CA-A8FB-C308F5A9F0D4}"/>
              </a:ext>
            </a:extLst>
          </p:cNvPr>
          <p:cNvGrpSpPr/>
          <p:nvPr/>
        </p:nvGrpSpPr>
        <p:grpSpPr>
          <a:xfrm>
            <a:off x="614529" y="2349614"/>
            <a:ext cx="4280316" cy="2634799"/>
            <a:chOff x="-1243550" y="2174507"/>
            <a:chExt cx="5196494" cy="319876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21A3C3A0-84DA-472F-93D6-815D435117B1}"/>
                </a:ext>
              </a:extLst>
            </p:cNvPr>
            <p:cNvSpPr/>
            <p:nvPr/>
          </p:nvSpPr>
          <p:spPr>
            <a:xfrm>
              <a:off x="2136610" y="2174507"/>
              <a:ext cx="1816334" cy="875997"/>
            </a:xfrm>
            <a:custGeom>
              <a:avLst/>
              <a:gdLst>
                <a:gd name="connsiteX0" fmla="*/ 2317418 w 2330450"/>
                <a:gd name="connsiteY0" fmla="*/ 681710 h 1123950"/>
                <a:gd name="connsiteX1" fmla="*/ 2297098 w 2330450"/>
                <a:gd name="connsiteY1" fmla="*/ 646150 h 1123950"/>
                <a:gd name="connsiteX2" fmla="*/ 2196133 w 2330450"/>
                <a:gd name="connsiteY2" fmla="*/ 428980 h 1123950"/>
                <a:gd name="connsiteX3" fmla="*/ 2167558 w 2330450"/>
                <a:gd name="connsiteY3" fmla="*/ 308330 h 1123950"/>
                <a:gd name="connsiteX4" fmla="*/ 2043733 w 2330450"/>
                <a:gd name="connsiteY4" fmla="*/ 209905 h 1123950"/>
                <a:gd name="connsiteX5" fmla="*/ 1864663 w 2330450"/>
                <a:gd name="connsiteY5" fmla="*/ 231495 h 1123950"/>
                <a:gd name="connsiteX6" fmla="*/ 1790368 w 2330450"/>
                <a:gd name="connsiteY6" fmla="*/ 164820 h 1123950"/>
                <a:gd name="connsiteX7" fmla="*/ 1707818 w 2330450"/>
                <a:gd name="connsiteY7" fmla="*/ 32105 h 1123950"/>
                <a:gd name="connsiteX8" fmla="*/ 1035353 w 2330450"/>
                <a:gd name="connsiteY8" fmla="*/ 13055 h 1123950"/>
                <a:gd name="connsiteX9" fmla="*/ 414958 w 2330450"/>
                <a:gd name="connsiteY9" fmla="*/ 152120 h 1123950"/>
                <a:gd name="connsiteX10" fmla="*/ 54278 w 2330450"/>
                <a:gd name="connsiteY10" fmla="*/ 362940 h 1123950"/>
                <a:gd name="connsiteX11" fmla="*/ 1573 w 2330450"/>
                <a:gd name="connsiteY11" fmla="*/ 420090 h 1123950"/>
                <a:gd name="connsiteX12" fmla="*/ 140638 w 2330450"/>
                <a:gd name="connsiteY12" fmla="*/ 1125575 h 1123950"/>
                <a:gd name="connsiteX13" fmla="*/ 388923 w 2330450"/>
                <a:gd name="connsiteY13" fmla="*/ 997305 h 1123950"/>
                <a:gd name="connsiteX14" fmla="*/ 2293288 w 2330450"/>
                <a:gd name="connsiteY14" fmla="*/ 775690 h 1123950"/>
                <a:gd name="connsiteX15" fmla="*/ 2317418 w 2330450"/>
                <a:gd name="connsiteY15" fmla="*/ 68171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0450" h="1123950">
                  <a:moveTo>
                    <a:pt x="2317418" y="681710"/>
                  </a:moveTo>
                  <a:cubicBezTo>
                    <a:pt x="2311068" y="669645"/>
                    <a:pt x="2303448" y="657580"/>
                    <a:pt x="2297098" y="646150"/>
                  </a:cubicBezTo>
                  <a:cubicBezTo>
                    <a:pt x="2257728" y="576300"/>
                    <a:pt x="2211373" y="510260"/>
                    <a:pt x="2196133" y="428980"/>
                  </a:cubicBezTo>
                  <a:cubicBezTo>
                    <a:pt x="2188513" y="388340"/>
                    <a:pt x="2177718" y="348335"/>
                    <a:pt x="2167558" y="308330"/>
                  </a:cubicBezTo>
                  <a:cubicBezTo>
                    <a:pt x="2149143" y="237210"/>
                    <a:pt x="2116758" y="211810"/>
                    <a:pt x="2043733" y="209905"/>
                  </a:cubicBezTo>
                  <a:cubicBezTo>
                    <a:pt x="1982773" y="208000"/>
                    <a:pt x="1923718" y="221335"/>
                    <a:pt x="1864663" y="231495"/>
                  </a:cubicBezTo>
                  <a:cubicBezTo>
                    <a:pt x="1781478" y="246100"/>
                    <a:pt x="1780843" y="220065"/>
                    <a:pt x="1790368" y="164820"/>
                  </a:cubicBezTo>
                  <a:cubicBezTo>
                    <a:pt x="1803068" y="93700"/>
                    <a:pt x="1780843" y="40360"/>
                    <a:pt x="1707818" y="32105"/>
                  </a:cubicBezTo>
                  <a:cubicBezTo>
                    <a:pt x="1537638" y="12420"/>
                    <a:pt x="1261413" y="-17425"/>
                    <a:pt x="1035353" y="13055"/>
                  </a:cubicBezTo>
                  <a:cubicBezTo>
                    <a:pt x="827708" y="56870"/>
                    <a:pt x="618793" y="94970"/>
                    <a:pt x="414958" y="152120"/>
                  </a:cubicBezTo>
                  <a:cubicBezTo>
                    <a:pt x="277163" y="190855"/>
                    <a:pt x="149528" y="249275"/>
                    <a:pt x="54278" y="362940"/>
                  </a:cubicBezTo>
                  <a:cubicBezTo>
                    <a:pt x="37768" y="382625"/>
                    <a:pt x="26973" y="408660"/>
                    <a:pt x="1573" y="420090"/>
                  </a:cubicBezTo>
                  <a:cubicBezTo>
                    <a:pt x="-16207" y="434695"/>
                    <a:pt x="122223" y="1126210"/>
                    <a:pt x="140638" y="1125575"/>
                  </a:cubicBezTo>
                  <a:cubicBezTo>
                    <a:pt x="140003" y="1107160"/>
                    <a:pt x="310183" y="1016990"/>
                    <a:pt x="388923" y="997305"/>
                  </a:cubicBezTo>
                  <a:cubicBezTo>
                    <a:pt x="725473" y="936980"/>
                    <a:pt x="1623998" y="896975"/>
                    <a:pt x="2293288" y="775690"/>
                  </a:cubicBezTo>
                  <a:cubicBezTo>
                    <a:pt x="2334563" y="747115"/>
                    <a:pt x="2340278" y="724890"/>
                    <a:pt x="2317418" y="681710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A76E46B-7DFE-4CBF-89DD-E6A88F49D4FB}"/>
                </a:ext>
              </a:extLst>
            </p:cNvPr>
            <p:cNvSpPr/>
            <p:nvPr/>
          </p:nvSpPr>
          <p:spPr>
            <a:xfrm>
              <a:off x="-1156004" y="4049776"/>
              <a:ext cx="2911754" cy="1323496"/>
            </a:xfrm>
            <a:custGeom>
              <a:avLst/>
              <a:gdLst>
                <a:gd name="connsiteX0" fmla="*/ 0 w 2203450"/>
                <a:gd name="connsiteY0" fmla="*/ 0 h 1657350"/>
                <a:gd name="connsiteX1" fmla="*/ 2123440 w 2203450"/>
                <a:gd name="connsiteY1" fmla="*/ 120650 h 1657350"/>
                <a:gd name="connsiteX2" fmla="*/ 2173605 w 2203450"/>
                <a:gd name="connsiteY2" fmla="*/ 172720 h 1657350"/>
                <a:gd name="connsiteX3" fmla="*/ 2207260 w 2203450"/>
                <a:gd name="connsiteY3" fmla="*/ 1624965 h 1657350"/>
                <a:gd name="connsiteX4" fmla="*/ 2171065 w 2203450"/>
                <a:gd name="connsiteY4" fmla="*/ 1663065 h 1657350"/>
                <a:gd name="connsiteX5" fmla="*/ 635 w 2203450"/>
                <a:gd name="connsiteY5" fmla="*/ 1638300 h 1657350"/>
                <a:gd name="connsiteX6" fmla="*/ 0 w 2203450"/>
                <a:gd name="connsiteY6" fmla="*/ 0 h 1657350"/>
                <a:gd name="connsiteX0" fmla="*/ 0 w 2884229"/>
                <a:gd name="connsiteY0" fmla="*/ 0 h 1557228"/>
                <a:gd name="connsiteX1" fmla="*/ 2668933 w 2884229"/>
                <a:gd name="connsiteY1" fmla="*/ 14581 h 1557228"/>
                <a:gd name="connsiteX2" fmla="*/ 2719098 w 2884229"/>
                <a:gd name="connsiteY2" fmla="*/ 66651 h 1557228"/>
                <a:gd name="connsiteX3" fmla="*/ 2752753 w 2884229"/>
                <a:gd name="connsiteY3" fmla="*/ 1518896 h 1557228"/>
                <a:gd name="connsiteX4" fmla="*/ 2716558 w 2884229"/>
                <a:gd name="connsiteY4" fmla="*/ 1556996 h 1557228"/>
                <a:gd name="connsiteX5" fmla="*/ 546128 w 2884229"/>
                <a:gd name="connsiteY5" fmla="*/ 1532231 h 1557228"/>
                <a:gd name="connsiteX6" fmla="*/ 0 w 2884229"/>
                <a:gd name="connsiteY6" fmla="*/ 0 h 1557228"/>
                <a:gd name="connsiteX0" fmla="*/ 832759 w 3716988"/>
                <a:gd name="connsiteY0" fmla="*/ 0 h 1557228"/>
                <a:gd name="connsiteX1" fmla="*/ 3501692 w 3716988"/>
                <a:gd name="connsiteY1" fmla="*/ 14581 h 1557228"/>
                <a:gd name="connsiteX2" fmla="*/ 3551857 w 3716988"/>
                <a:gd name="connsiteY2" fmla="*/ 66651 h 1557228"/>
                <a:gd name="connsiteX3" fmla="*/ 3585512 w 3716988"/>
                <a:gd name="connsiteY3" fmla="*/ 1518896 h 1557228"/>
                <a:gd name="connsiteX4" fmla="*/ 3549317 w 3716988"/>
                <a:gd name="connsiteY4" fmla="*/ 1556996 h 1557228"/>
                <a:gd name="connsiteX5" fmla="*/ 0 w 3716988"/>
                <a:gd name="connsiteY5" fmla="*/ 1047347 h 1557228"/>
                <a:gd name="connsiteX6" fmla="*/ 832759 w 3716988"/>
                <a:gd name="connsiteY6" fmla="*/ 0 h 1557228"/>
                <a:gd name="connsiteX0" fmla="*/ 832759 w 3716988"/>
                <a:gd name="connsiteY0" fmla="*/ 0 h 1558300"/>
                <a:gd name="connsiteX1" fmla="*/ 3501692 w 3716988"/>
                <a:gd name="connsiteY1" fmla="*/ 14581 h 1558300"/>
                <a:gd name="connsiteX2" fmla="*/ 3551857 w 3716988"/>
                <a:gd name="connsiteY2" fmla="*/ 66651 h 1558300"/>
                <a:gd name="connsiteX3" fmla="*/ 3585512 w 3716988"/>
                <a:gd name="connsiteY3" fmla="*/ 1518896 h 1558300"/>
                <a:gd name="connsiteX4" fmla="*/ 0 w 3716988"/>
                <a:gd name="connsiteY4" fmla="*/ 1047347 h 1558300"/>
                <a:gd name="connsiteX5" fmla="*/ 832759 w 3716988"/>
                <a:gd name="connsiteY5" fmla="*/ 0 h 1558300"/>
                <a:gd name="connsiteX0" fmla="*/ 832759 w 3711725"/>
                <a:gd name="connsiteY0" fmla="*/ 38300 h 1373394"/>
                <a:gd name="connsiteX1" fmla="*/ 3501692 w 3711725"/>
                <a:gd name="connsiteY1" fmla="*/ 52881 h 1373394"/>
                <a:gd name="connsiteX2" fmla="*/ 3551857 w 3711725"/>
                <a:gd name="connsiteY2" fmla="*/ 104951 h 1373394"/>
                <a:gd name="connsiteX3" fmla="*/ 3630970 w 3711725"/>
                <a:gd name="connsiteY3" fmla="*/ 1299600 h 1373394"/>
                <a:gd name="connsiteX4" fmla="*/ 0 w 3711725"/>
                <a:gd name="connsiteY4" fmla="*/ 1085647 h 1373394"/>
                <a:gd name="connsiteX5" fmla="*/ 832759 w 3711725"/>
                <a:gd name="connsiteY5" fmla="*/ 38300 h 1373394"/>
                <a:gd name="connsiteX0" fmla="*/ 832759 w 3711723"/>
                <a:gd name="connsiteY0" fmla="*/ 38302 h 1299602"/>
                <a:gd name="connsiteX1" fmla="*/ 3501692 w 3711723"/>
                <a:gd name="connsiteY1" fmla="*/ 52883 h 1299602"/>
                <a:gd name="connsiteX2" fmla="*/ 3551857 w 3711723"/>
                <a:gd name="connsiteY2" fmla="*/ 104953 h 1299602"/>
                <a:gd name="connsiteX3" fmla="*/ 3630970 w 3711723"/>
                <a:gd name="connsiteY3" fmla="*/ 1299602 h 1299602"/>
                <a:gd name="connsiteX4" fmla="*/ 0 w 3711723"/>
                <a:gd name="connsiteY4" fmla="*/ 1085649 h 1299602"/>
                <a:gd name="connsiteX5" fmla="*/ 832759 w 3711723"/>
                <a:gd name="connsiteY5" fmla="*/ 38302 h 1299602"/>
                <a:gd name="connsiteX0" fmla="*/ 878217 w 3757182"/>
                <a:gd name="connsiteY0" fmla="*/ 38302 h 1299602"/>
                <a:gd name="connsiteX1" fmla="*/ 3547150 w 3757182"/>
                <a:gd name="connsiteY1" fmla="*/ 52883 h 1299602"/>
                <a:gd name="connsiteX2" fmla="*/ 3597315 w 3757182"/>
                <a:gd name="connsiteY2" fmla="*/ 104953 h 1299602"/>
                <a:gd name="connsiteX3" fmla="*/ 3676428 w 3757182"/>
                <a:gd name="connsiteY3" fmla="*/ 1299602 h 1299602"/>
                <a:gd name="connsiteX4" fmla="*/ 0 w 3757182"/>
                <a:gd name="connsiteY4" fmla="*/ 1085649 h 1299602"/>
                <a:gd name="connsiteX5" fmla="*/ 878217 w 3757182"/>
                <a:gd name="connsiteY5" fmla="*/ 38302 h 1299602"/>
                <a:gd name="connsiteX0" fmla="*/ 802453 w 3762782"/>
                <a:gd name="connsiteY0" fmla="*/ 117643 h 1303180"/>
                <a:gd name="connsiteX1" fmla="*/ 3547150 w 3762782"/>
                <a:gd name="connsiteY1" fmla="*/ 56461 h 1303180"/>
                <a:gd name="connsiteX2" fmla="*/ 3597315 w 3762782"/>
                <a:gd name="connsiteY2" fmla="*/ 108531 h 1303180"/>
                <a:gd name="connsiteX3" fmla="*/ 3676428 w 3762782"/>
                <a:gd name="connsiteY3" fmla="*/ 1303180 h 1303180"/>
                <a:gd name="connsiteX4" fmla="*/ 0 w 3762782"/>
                <a:gd name="connsiteY4" fmla="*/ 1089227 h 1303180"/>
                <a:gd name="connsiteX5" fmla="*/ 802453 w 3762782"/>
                <a:gd name="connsiteY5" fmla="*/ 117643 h 1303180"/>
                <a:gd name="connsiteX0" fmla="*/ 802453 w 3831512"/>
                <a:gd name="connsiteY0" fmla="*/ 140652 h 1326189"/>
                <a:gd name="connsiteX1" fmla="*/ 3597315 w 3831512"/>
                <a:gd name="connsiteY1" fmla="*/ 131540 h 1326189"/>
                <a:gd name="connsiteX2" fmla="*/ 3676428 w 3831512"/>
                <a:gd name="connsiteY2" fmla="*/ 1326189 h 1326189"/>
                <a:gd name="connsiteX3" fmla="*/ 0 w 3831512"/>
                <a:gd name="connsiteY3" fmla="*/ 1112236 h 1326189"/>
                <a:gd name="connsiteX4" fmla="*/ 802453 w 3831512"/>
                <a:gd name="connsiteY4" fmla="*/ 140652 h 1326189"/>
                <a:gd name="connsiteX0" fmla="*/ 802453 w 3821195"/>
                <a:gd name="connsiteY0" fmla="*/ 177698 h 1363235"/>
                <a:gd name="connsiteX1" fmla="*/ 3582163 w 3821195"/>
                <a:gd name="connsiteY1" fmla="*/ 107975 h 1363235"/>
                <a:gd name="connsiteX2" fmla="*/ 3676428 w 3821195"/>
                <a:gd name="connsiteY2" fmla="*/ 1363235 h 1363235"/>
                <a:gd name="connsiteX3" fmla="*/ 0 w 3821195"/>
                <a:gd name="connsiteY3" fmla="*/ 1149282 h 1363235"/>
                <a:gd name="connsiteX4" fmla="*/ 802453 w 3821195"/>
                <a:gd name="connsiteY4" fmla="*/ 177698 h 1363235"/>
                <a:gd name="connsiteX0" fmla="*/ 802453 w 3676429"/>
                <a:gd name="connsiteY0" fmla="*/ 318296 h 1503833"/>
                <a:gd name="connsiteX1" fmla="*/ 3582163 w 3676429"/>
                <a:gd name="connsiteY1" fmla="*/ 248573 h 1503833"/>
                <a:gd name="connsiteX2" fmla="*/ 3676428 w 3676429"/>
                <a:gd name="connsiteY2" fmla="*/ 1503833 h 1503833"/>
                <a:gd name="connsiteX3" fmla="*/ 0 w 3676429"/>
                <a:gd name="connsiteY3" fmla="*/ 1289880 h 1503833"/>
                <a:gd name="connsiteX4" fmla="*/ 802453 w 3676429"/>
                <a:gd name="connsiteY4" fmla="*/ 318296 h 1503833"/>
                <a:gd name="connsiteX0" fmla="*/ 802453 w 3676427"/>
                <a:gd name="connsiteY0" fmla="*/ 191240 h 1376777"/>
                <a:gd name="connsiteX1" fmla="*/ 3582163 w 3676427"/>
                <a:gd name="connsiteY1" fmla="*/ 121517 h 1376777"/>
                <a:gd name="connsiteX2" fmla="*/ 3676428 w 3676427"/>
                <a:gd name="connsiteY2" fmla="*/ 1376777 h 1376777"/>
                <a:gd name="connsiteX3" fmla="*/ 0 w 3676427"/>
                <a:gd name="connsiteY3" fmla="*/ 1162824 h 1376777"/>
                <a:gd name="connsiteX4" fmla="*/ 802453 w 3676427"/>
                <a:gd name="connsiteY4" fmla="*/ 191240 h 1376777"/>
                <a:gd name="connsiteX0" fmla="*/ 802453 w 3676429"/>
                <a:gd name="connsiteY0" fmla="*/ 158273 h 1343810"/>
                <a:gd name="connsiteX1" fmla="*/ 3582163 w 3676429"/>
                <a:gd name="connsiteY1" fmla="*/ 88550 h 1343810"/>
                <a:gd name="connsiteX2" fmla="*/ 3676428 w 3676429"/>
                <a:gd name="connsiteY2" fmla="*/ 1343810 h 1343810"/>
                <a:gd name="connsiteX3" fmla="*/ 0 w 3676429"/>
                <a:gd name="connsiteY3" fmla="*/ 1129857 h 1343810"/>
                <a:gd name="connsiteX4" fmla="*/ 802453 w 3676429"/>
                <a:gd name="connsiteY4" fmla="*/ 158273 h 1343810"/>
                <a:gd name="connsiteX0" fmla="*/ 590317 w 3676427"/>
                <a:gd name="connsiteY0" fmla="*/ 148726 h 1349416"/>
                <a:gd name="connsiteX1" fmla="*/ 3582163 w 3676427"/>
                <a:gd name="connsiteY1" fmla="*/ 94156 h 1349416"/>
                <a:gd name="connsiteX2" fmla="*/ 3676428 w 3676427"/>
                <a:gd name="connsiteY2" fmla="*/ 1349416 h 1349416"/>
                <a:gd name="connsiteX3" fmla="*/ 0 w 3676427"/>
                <a:gd name="connsiteY3" fmla="*/ 1135463 h 1349416"/>
                <a:gd name="connsiteX4" fmla="*/ 590317 w 3676427"/>
                <a:gd name="connsiteY4" fmla="*/ 148726 h 1349416"/>
                <a:gd name="connsiteX0" fmla="*/ 590317 w 3676429"/>
                <a:gd name="connsiteY0" fmla="*/ 115337 h 1316027"/>
                <a:gd name="connsiteX1" fmla="*/ 3582163 w 3676429"/>
                <a:gd name="connsiteY1" fmla="*/ 60767 h 1316027"/>
                <a:gd name="connsiteX2" fmla="*/ 3676428 w 3676429"/>
                <a:gd name="connsiteY2" fmla="*/ 1316027 h 1316027"/>
                <a:gd name="connsiteX3" fmla="*/ 0 w 3676429"/>
                <a:gd name="connsiteY3" fmla="*/ 1102074 h 1316027"/>
                <a:gd name="connsiteX4" fmla="*/ 590317 w 3676429"/>
                <a:gd name="connsiteY4" fmla="*/ 115337 h 1316027"/>
                <a:gd name="connsiteX0" fmla="*/ 590317 w 3676427"/>
                <a:gd name="connsiteY0" fmla="*/ 115337 h 1316027"/>
                <a:gd name="connsiteX1" fmla="*/ 3582163 w 3676427"/>
                <a:gd name="connsiteY1" fmla="*/ 60767 h 1316027"/>
                <a:gd name="connsiteX2" fmla="*/ 3676428 w 3676427"/>
                <a:gd name="connsiteY2" fmla="*/ 1316027 h 1316027"/>
                <a:gd name="connsiteX3" fmla="*/ 0 w 3676427"/>
                <a:gd name="connsiteY3" fmla="*/ 1102074 h 1316027"/>
                <a:gd name="connsiteX4" fmla="*/ 590317 w 3676427"/>
                <a:gd name="connsiteY4" fmla="*/ 115337 h 1316027"/>
                <a:gd name="connsiteX0" fmla="*/ 804210 w 3890322"/>
                <a:gd name="connsiteY0" fmla="*/ 115337 h 1316027"/>
                <a:gd name="connsiteX1" fmla="*/ 3796056 w 3890322"/>
                <a:gd name="connsiteY1" fmla="*/ 60767 h 1316027"/>
                <a:gd name="connsiteX2" fmla="*/ 3890321 w 3890322"/>
                <a:gd name="connsiteY2" fmla="*/ 1316027 h 1316027"/>
                <a:gd name="connsiteX3" fmla="*/ 213893 w 3890322"/>
                <a:gd name="connsiteY3" fmla="*/ 1102074 h 1316027"/>
                <a:gd name="connsiteX4" fmla="*/ 477912 w 3890322"/>
                <a:gd name="connsiteY4" fmla="*/ 273051 h 1316027"/>
                <a:gd name="connsiteX5" fmla="*/ 804210 w 3890322"/>
                <a:gd name="connsiteY5" fmla="*/ 115337 h 1316027"/>
                <a:gd name="connsiteX0" fmla="*/ 869047 w 3955157"/>
                <a:gd name="connsiteY0" fmla="*/ 416887 h 1617577"/>
                <a:gd name="connsiteX1" fmla="*/ 3860893 w 3955157"/>
                <a:gd name="connsiteY1" fmla="*/ 362317 h 1617577"/>
                <a:gd name="connsiteX2" fmla="*/ 3955158 w 3955157"/>
                <a:gd name="connsiteY2" fmla="*/ 1617577 h 1617577"/>
                <a:gd name="connsiteX3" fmla="*/ 278730 w 3955157"/>
                <a:gd name="connsiteY3" fmla="*/ 1403624 h 1617577"/>
                <a:gd name="connsiteX4" fmla="*/ 270003 w 3955157"/>
                <a:gd name="connsiteY4" fmla="*/ 29107 h 1617577"/>
                <a:gd name="connsiteX5" fmla="*/ 869047 w 3955157"/>
                <a:gd name="connsiteY5" fmla="*/ 416887 h 1617577"/>
                <a:gd name="connsiteX0" fmla="*/ 850553 w 3936664"/>
                <a:gd name="connsiteY0" fmla="*/ 416889 h 1617579"/>
                <a:gd name="connsiteX1" fmla="*/ 3842399 w 3936664"/>
                <a:gd name="connsiteY1" fmla="*/ 362319 h 1617579"/>
                <a:gd name="connsiteX2" fmla="*/ 3936664 w 3936664"/>
                <a:gd name="connsiteY2" fmla="*/ 1617579 h 1617579"/>
                <a:gd name="connsiteX3" fmla="*/ 260236 w 3936664"/>
                <a:gd name="connsiteY3" fmla="*/ 1403626 h 1617579"/>
                <a:gd name="connsiteX4" fmla="*/ 251509 w 3936664"/>
                <a:gd name="connsiteY4" fmla="*/ 29109 h 1617579"/>
                <a:gd name="connsiteX5" fmla="*/ 850553 w 3936664"/>
                <a:gd name="connsiteY5" fmla="*/ 416889 h 1617579"/>
                <a:gd name="connsiteX0" fmla="*/ 877890 w 3964001"/>
                <a:gd name="connsiteY0" fmla="*/ 387908 h 1588598"/>
                <a:gd name="connsiteX1" fmla="*/ 3869736 w 3964001"/>
                <a:gd name="connsiteY1" fmla="*/ 333338 h 1588598"/>
                <a:gd name="connsiteX2" fmla="*/ 3964001 w 3964001"/>
                <a:gd name="connsiteY2" fmla="*/ 1588598 h 1588598"/>
                <a:gd name="connsiteX3" fmla="*/ 287573 w 3964001"/>
                <a:gd name="connsiteY3" fmla="*/ 1374645 h 1588598"/>
                <a:gd name="connsiteX4" fmla="*/ 187931 w 3964001"/>
                <a:gd name="connsiteY4" fmla="*/ 30434 h 1588598"/>
                <a:gd name="connsiteX5" fmla="*/ 877890 w 3964001"/>
                <a:gd name="connsiteY5" fmla="*/ 387908 h 1588598"/>
                <a:gd name="connsiteX0" fmla="*/ 694390 w 3780501"/>
                <a:gd name="connsiteY0" fmla="*/ 387908 h 1588598"/>
                <a:gd name="connsiteX1" fmla="*/ 3686236 w 3780501"/>
                <a:gd name="connsiteY1" fmla="*/ 333338 h 1588598"/>
                <a:gd name="connsiteX2" fmla="*/ 3780501 w 3780501"/>
                <a:gd name="connsiteY2" fmla="*/ 1588598 h 1588598"/>
                <a:gd name="connsiteX3" fmla="*/ 104073 w 3780501"/>
                <a:gd name="connsiteY3" fmla="*/ 1374645 h 1588598"/>
                <a:gd name="connsiteX4" fmla="*/ 4431 w 3780501"/>
                <a:gd name="connsiteY4" fmla="*/ 30434 h 1588598"/>
                <a:gd name="connsiteX5" fmla="*/ 694390 w 3780501"/>
                <a:gd name="connsiteY5" fmla="*/ 387908 h 1588598"/>
                <a:gd name="connsiteX0" fmla="*/ 694390 w 3780501"/>
                <a:gd name="connsiteY0" fmla="*/ 357474 h 1558164"/>
                <a:gd name="connsiteX1" fmla="*/ 3686236 w 3780501"/>
                <a:gd name="connsiteY1" fmla="*/ 302904 h 1558164"/>
                <a:gd name="connsiteX2" fmla="*/ 3780501 w 3780501"/>
                <a:gd name="connsiteY2" fmla="*/ 1558164 h 1558164"/>
                <a:gd name="connsiteX3" fmla="*/ 104073 w 3780501"/>
                <a:gd name="connsiteY3" fmla="*/ 1344211 h 1558164"/>
                <a:gd name="connsiteX4" fmla="*/ 4431 w 3780501"/>
                <a:gd name="connsiteY4" fmla="*/ 0 h 1558164"/>
                <a:gd name="connsiteX5" fmla="*/ 694390 w 3780501"/>
                <a:gd name="connsiteY5" fmla="*/ 357474 h 1558164"/>
                <a:gd name="connsiteX0" fmla="*/ 694390 w 3780501"/>
                <a:gd name="connsiteY0" fmla="*/ 357474 h 1558164"/>
                <a:gd name="connsiteX1" fmla="*/ 3686236 w 3780501"/>
                <a:gd name="connsiteY1" fmla="*/ 302904 h 1558164"/>
                <a:gd name="connsiteX2" fmla="*/ 3780501 w 3780501"/>
                <a:gd name="connsiteY2" fmla="*/ 1558164 h 1558164"/>
                <a:gd name="connsiteX3" fmla="*/ 104073 w 3780501"/>
                <a:gd name="connsiteY3" fmla="*/ 1344211 h 1558164"/>
                <a:gd name="connsiteX4" fmla="*/ 4431 w 3780501"/>
                <a:gd name="connsiteY4" fmla="*/ 0 h 1558164"/>
                <a:gd name="connsiteX5" fmla="*/ 694390 w 3780501"/>
                <a:gd name="connsiteY5" fmla="*/ 357474 h 1558164"/>
                <a:gd name="connsiteX0" fmla="*/ 653118 w 3739229"/>
                <a:gd name="connsiteY0" fmla="*/ 372627 h 1573317"/>
                <a:gd name="connsiteX1" fmla="*/ 3644964 w 3739229"/>
                <a:gd name="connsiteY1" fmla="*/ 318057 h 1573317"/>
                <a:gd name="connsiteX2" fmla="*/ 3739229 w 3739229"/>
                <a:gd name="connsiteY2" fmla="*/ 1573317 h 1573317"/>
                <a:gd name="connsiteX3" fmla="*/ 62801 w 3739229"/>
                <a:gd name="connsiteY3" fmla="*/ 1359364 h 1573317"/>
                <a:gd name="connsiteX4" fmla="*/ 8617 w 3739229"/>
                <a:gd name="connsiteY4" fmla="*/ 0 h 1573317"/>
                <a:gd name="connsiteX5" fmla="*/ 653118 w 3739229"/>
                <a:gd name="connsiteY5" fmla="*/ 372627 h 1573317"/>
                <a:gd name="connsiteX0" fmla="*/ 653116 w 3739227"/>
                <a:gd name="connsiteY0" fmla="*/ 372627 h 1573317"/>
                <a:gd name="connsiteX1" fmla="*/ 3644962 w 3739227"/>
                <a:gd name="connsiteY1" fmla="*/ 318057 h 1573317"/>
                <a:gd name="connsiteX2" fmla="*/ 3739227 w 3739227"/>
                <a:gd name="connsiteY2" fmla="*/ 1573317 h 1573317"/>
                <a:gd name="connsiteX3" fmla="*/ 62799 w 3739227"/>
                <a:gd name="connsiteY3" fmla="*/ 1177533 h 1573317"/>
                <a:gd name="connsiteX4" fmla="*/ 8615 w 3739227"/>
                <a:gd name="connsiteY4" fmla="*/ 0 h 1573317"/>
                <a:gd name="connsiteX5" fmla="*/ 653116 w 3739227"/>
                <a:gd name="connsiteY5" fmla="*/ 372627 h 1573317"/>
                <a:gd name="connsiteX0" fmla="*/ 653116 w 3739227"/>
                <a:gd name="connsiteY0" fmla="*/ 372627 h 1662538"/>
                <a:gd name="connsiteX1" fmla="*/ 3644962 w 3739227"/>
                <a:gd name="connsiteY1" fmla="*/ 318057 h 1662538"/>
                <a:gd name="connsiteX2" fmla="*/ 3739227 w 3739227"/>
                <a:gd name="connsiteY2" fmla="*/ 1573317 h 1662538"/>
                <a:gd name="connsiteX3" fmla="*/ 62799 w 3739227"/>
                <a:gd name="connsiteY3" fmla="*/ 1177533 h 1662538"/>
                <a:gd name="connsiteX4" fmla="*/ 8615 w 3739227"/>
                <a:gd name="connsiteY4" fmla="*/ 0 h 1662538"/>
                <a:gd name="connsiteX5" fmla="*/ 653116 w 3739227"/>
                <a:gd name="connsiteY5" fmla="*/ 372627 h 1662538"/>
                <a:gd name="connsiteX0" fmla="*/ 683421 w 3739227"/>
                <a:gd name="connsiteY0" fmla="*/ 251407 h 1662538"/>
                <a:gd name="connsiteX1" fmla="*/ 3644962 w 3739227"/>
                <a:gd name="connsiteY1" fmla="*/ 318057 h 1662538"/>
                <a:gd name="connsiteX2" fmla="*/ 3739227 w 3739227"/>
                <a:gd name="connsiteY2" fmla="*/ 1573317 h 1662538"/>
                <a:gd name="connsiteX3" fmla="*/ 62799 w 3739227"/>
                <a:gd name="connsiteY3" fmla="*/ 1177533 h 1662538"/>
                <a:gd name="connsiteX4" fmla="*/ 8615 w 3739227"/>
                <a:gd name="connsiteY4" fmla="*/ 0 h 1662538"/>
                <a:gd name="connsiteX5" fmla="*/ 683421 w 3739227"/>
                <a:gd name="connsiteY5" fmla="*/ 251407 h 1662538"/>
                <a:gd name="connsiteX0" fmla="*/ 683421 w 3739227"/>
                <a:gd name="connsiteY0" fmla="*/ 251407 h 1662538"/>
                <a:gd name="connsiteX1" fmla="*/ 3644962 w 3739227"/>
                <a:gd name="connsiteY1" fmla="*/ 318057 h 1662538"/>
                <a:gd name="connsiteX2" fmla="*/ 3739227 w 3739227"/>
                <a:gd name="connsiteY2" fmla="*/ 1573317 h 1662538"/>
                <a:gd name="connsiteX3" fmla="*/ 62799 w 3739227"/>
                <a:gd name="connsiteY3" fmla="*/ 1177533 h 1662538"/>
                <a:gd name="connsiteX4" fmla="*/ 8615 w 3739227"/>
                <a:gd name="connsiteY4" fmla="*/ 0 h 1662538"/>
                <a:gd name="connsiteX5" fmla="*/ 683421 w 3739227"/>
                <a:gd name="connsiteY5" fmla="*/ 251407 h 1662538"/>
                <a:gd name="connsiteX0" fmla="*/ 698574 w 3739227"/>
                <a:gd name="connsiteY0" fmla="*/ 327171 h 1662538"/>
                <a:gd name="connsiteX1" fmla="*/ 3644962 w 3739227"/>
                <a:gd name="connsiteY1" fmla="*/ 318057 h 1662538"/>
                <a:gd name="connsiteX2" fmla="*/ 3739227 w 3739227"/>
                <a:gd name="connsiteY2" fmla="*/ 1573317 h 1662538"/>
                <a:gd name="connsiteX3" fmla="*/ 62799 w 3739227"/>
                <a:gd name="connsiteY3" fmla="*/ 1177533 h 1662538"/>
                <a:gd name="connsiteX4" fmla="*/ 8615 w 3739227"/>
                <a:gd name="connsiteY4" fmla="*/ 0 h 1662538"/>
                <a:gd name="connsiteX5" fmla="*/ 698574 w 3739227"/>
                <a:gd name="connsiteY5" fmla="*/ 327171 h 1662538"/>
                <a:gd name="connsiteX0" fmla="*/ 698574 w 3739227"/>
                <a:gd name="connsiteY0" fmla="*/ 327171 h 1662538"/>
                <a:gd name="connsiteX1" fmla="*/ 3644962 w 3739227"/>
                <a:gd name="connsiteY1" fmla="*/ 318057 h 1662538"/>
                <a:gd name="connsiteX2" fmla="*/ 3739227 w 3739227"/>
                <a:gd name="connsiteY2" fmla="*/ 1573317 h 1662538"/>
                <a:gd name="connsiteX3" fmla="*/ 62799 w 3739227"/>
                <a:gd name="connsiteY3" fmla="*/ 1177533 h 1662538"/>
                <a:gd name="connsiteX4" fmla="*/ 8615 w 3739227"/>
                <a:gd name="connsiteY4" fmla="*/ 0 h 1662538"/>
                <a:gd name="connsiteX5" fmla="*/ 698574 w 3739227"/>
                <a:gd name="connsiteY5" fmla="*/ 327171 h 1662538"/>
                <a:gd name="connsiteX0" fmla="*/ 698574 w 3739227"/>
                <a:gd name="connsiteY0" fmla="*/ 327171 h 1662538"/>
                <a:gd name="connsiteX1" fmla="*/ 3644962 w 3739227"/>
                <a:gd name="connsiteY1" fmla="*/ 318057 h 1662538"/>
                <a:gd name="connsiteX2" fmla="*/ 3739227 w 3739227"/>
                <a:gd name="connsiteY2" fmla="*/ 1573317 h 1662538"/>
                <a:gd name="connsiteX3" fmla="*/ 62799 w 3739227"/>
                <a:gd name="connsiteY3" fmla="*/ 1177533 h 1662538"/>
                <a:gd name="connsiteX4" fmla="*/ 8615 w 3739227"/>
                <a:gd name="connsiteY4" fmla="*/ 0 h 1662538"/>
                <a:gd name="connsiteX5" fmla="*/ 698574 w 3739227"/>
                <a:gd name="connsiteY5" fmla="*/ 327171 h 1662538"/>
                <a:gd name="connsiteX0" fmla="*/ 698574 w 3739227"/>
                <a:gd name="connsiteY0" fmla="*/ 327171 h 1692190"/>
                <a:gd name="connsiteX1" fmla="*/ 3644962 w 3739227"/>
                <a:gd name="connsiteY1" fmla="*/ 318057 h 1692190"/>
                <a:gd name="connsiteX2" fmla="*/ 3739227 w 3739227"/>
                <a:gd name="connsiteY2" fmla="*/ 1573317 h 1692190"/>
                <a:gd name="connsiteX3" fmla="*/ 62799 w 3739227"/>
                <a:gd name="connsiteY3" fmla="*/ 1177533 h 1692190"/>
                <a:gd name="connsiteX4" fmla="*/ 8615 w 3739227"/>
                <a:gd name="connsiteY4" fmla="*/ 0 h 1692190"/>
                <a:gd name="connsiteX5" fmla="*/ 698574 w 3739227"/>
                <a:gd name="connsiteY5" fmla="*/ 327171 h 1692190"/>
                <a:gd name="connsiteX0" fmla="*/ 695280 w 3735933"/>
                <a:gd name="connsiteY0" fmla="*/ 327171 h 1823244"/>
                <a:gd name="connsiteX1" fmla="*/ 3641668 w 3735933"/>
                <a:gd name="connsiteY1" fmla="*/ 318057 h 1823244"/>
                <a:gd name="connsiteX2" fmla="*/ 3735933 w 3735933"/>
                <a:gd name="connsiteY2" fmla="*/ 1573317 h 1823244"/>
                <a:gd name="connsiteX3" fmla="*/ 89810 w 3735933"/>
                <a:gd name="connsiteY3" fmla="*/ 1389671 h 1823244"/>
                <a:gd name="connsiteX4" fmla="*/ 5321 w 3735933"/>
                <a:gd name="connsiteY4" fmla="*/ 0 h 1823244"/>
                <a:gd name="connsiteX5" fmla="*/ 695280 w 3735933"/>
                <a:gd name="connsiteY5" fmla="*/ 327171 h 1823244"/>
                <a:gd name="connsiteX0" fmla="*/ 695280 w 3735933"/>
                <a:gd name="connsiteY0" fmla="*/ 327171 h 1698115"/>
                <a:gd name="connsiteX1" fmla="*/ 3641668 w 3735933"/>
                <a:gd name="connsiteY1" fmla="*/ 318057 h 1698115"/>
                <a:gd name="connsiteX2" fmla="*/ 3735933 w 3735933"/>
                <a:gd name="connsiteY2" fmla="*/ 1573317 h 1698115"/>
                <a:gd name="connsiteX3" fmla="*/ 89810 w 3735933"/>
                <a:gd name="connsiteY3" fmla="*/ 1389671 h 1698115"/>
                <a:gd name="connsiteX4" fmla="*/ 5321 w 3735933"/>
                <a:gd name="connsiteY4" fmla="*/ 0 h 1698115"/>
                <a:gd name="connsiteX5" fmla="*/ 695280 w 3735933"/>
                <a:gd name="connsiteY5" fmla="*/ 327171 h 169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35933" h="1698115">
                  <a:moveTo>
                    <a:pt x="695280" y="327171"/>
                  </a:moveTo>
                  <a:cubicBezTo>
                    <a:pt x="1400899" y="391011"/>
                    <a:pt x="2403084" y="392525"/>
                    <a:pt x="3641668" y="318057"/>
                  </a:cubicBezTo>
                  <a:cubicBezTo>
                    <a:pt x="3666086" y="621714"/>
                    <a:pt x="3730853" y="1435522"/>
                    <a:pt x="3735933" y="1573317"/>
                  </a:cubicBezTo>
                  <a:cubicBezTo>
                    <a:pt x="3007584" y="1539782"/>
                    <a:pt x="78872" y="1976179"/>
                    <a:pt x="89810" y="1389671"/>
                  </a:cubicBezTo>
                  <a:cubicBezTo>
                    <a:pt x="36265" y="730958"/>
                    <a:pt x="-17302" y="543270"/>
                    <a:pt x="5321" y="0"/>
                  </a:cubicBezTo>
                  <a:cubicBezTo>
                    <a:pt x="285538" y="184054"/>
                    <a:pt x="384698" y="317095"/>
                    <a:pt x="695280" y="327171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3808EB0-F9BD-4ED3-AB22-6510821AB89E}"/>
                </a:ext>
              </a:extLst>
            </p:cNvPr>
            <p:cNvSpPr/>
            <p:nvPr/>
          </p:nvSpPr>
          <p:spPr>
            <a:xfrm>
              <a:off x="-1243550" y="2421165"/>
              <a:ext cx="3453011" cy="1469337"/>
            </a:xfrm>
            <a:custGeom>
              <a:avLst/>
              <a:gdLst>
                <a:gd name="connsiteX0" fmla="*/ 2778760 w 2774950"/>
                <a:gd name="connsiteY0" fmla="*/ 1206500 h 1530350"/>
                <a:gd name="connsiteX1" fmla="*/ 2756535 w 2774950"/>
                <a:gd name="connsiteY1" fmla="*/ 1239520 h 1530350"/>
                <a:gd name="connsiteX2" fmla="*/ 629920 w 2774950"/>
                <a:gd name="connsiteY2" fmla="*/ 1531620 h 1530350"/>
                <a:gd name="connsiteX3" fmla="*/ 443865 w 2774950"/>
                <a:gd name="connsiteY3" fmla="*/ 1505585 h 1530350"/>
                <a:gd name="connsiteX4" fmla="*/ 0 w 2774950"/>
                <a:gd name="connsiteY4" fmla="*/ 1327150 h 1530350"/>
                <a:gd name="connsiteX5" fmla="*/ 0 w 2774950"/>
                <a:gd name="connsiteY5" fmla="*/ 0 h 1530350"/>
                <a:gd name="connsiteX6" fmla="*/ 605155 w 2774950"/>
                <a:gd name="connsiteY6" fmla="*/ 314960 h 1530350"/>
                <a:gd name="connsiteX7" fmla="*/ 644525 w 2774950"/>
                <a:gd name="connsiteY7" fmla="*/ 321945 h 1530350"/>
                <a:gd name="connsiteX8" fmla="*/ 2469515 w 2774950"/>
                <a:gd name="connsiteY8" fmla="*/ 64770 h 1530350"/>
                <a:gd name="connsiteX9" fmla="*/ 2518410 w 2774950"/>
                <a:gd name="connsiteY9" fmla="*/ 97790 h 1530350"/>
                <a:gd name="connsiteX10" fmla="*/ 2778760 w 2774950"/>
                <a:gd name="connsiteY10" fmla="*/ 1206500 h 1530350"/>
                <a:gd name="connsiteX0" fmla="*/ 4127343 w 4129584"/>
                <a:gd name="connsiteY0" fmla="*/ 1206500 h 1978718"/>
                <a:gd name="connsiteX1" fmla="*/ 4105118 w 4129584"/>
                <a:gd name="connsiteY1" fmla="*/ 1239520 h 1978718"/>
                <a:gd name="connsiteX2" fmla="*/ 1978503 w 4129584"/>
                <a:gd name="connsiteY2" fmla="*/ 1531620 h 1978718"/>
                <a:gd name="connsiteX3" fmla="*/ 1792448 w 4129584"/>
                <a:gd name="connsiteY3" fmla="*/ 1505585 h 1978718"/>
                <a:gd name="connsiteX4" fmla="*/ 0 w 4129584"/>
                <a:gd name="connsiteY4" fmla="*/ 1978712 h 1978718"/>
                <a:gd name="connsiteX5" fmla="*/ 1348583 w 4129584"/>
                <a:gd name="connsiteY5" fmla="*/ 0 h 1978718"/>
                <a:gd name="connsiteX6" fmla="*/ 1953738 w 4129584"/>
                <a:gd name="connsiteY6" fmla="*/ 314960 h 1978718"/>
                <a:gd name="connsiteX7" fmla="*/ 1993108 w 4129584"/>
                <a:gd name="connsiteY7" fmla="*/ 321945 h 1978718"/>
                <a:gd name="connsiteX8" fmla="*/ 3818098 w 4129584"/>
                <a:gd name="connsiteY8" fmla="*/ 64770 h 1978718"/>
                <a:gd name="connsiteX9" fmla="*/ 3866993 w 4129584"/>
                <a:gd name="connsiteY9" fmla="*/ 97790 h 1978718"/>
                <a:gd name="connsiteX10" fmla="*/ 4127343 w 4129584"/>
                <a:gd name="connsiteY10" fmla="*/ 1206500 h 1978718"/>
                <a:gd name="connsiteX0" fmla="*/ 4294020 w 4296262"/>
                <a:gd name="connsiteY0" fmla="*/ 1142992 h 1915210"/>
                <a:gd name="connsiteX1" fmla="*/ 4271795 w 4296262"/>
                <a:gd name="connsiteY1" fmla="*/ 1176012 h 1915210"/>
                <a:gd name="connsiteX2" fmla="*/ 2145180 w 4296262"/>
                <a:gd name="connsiteY2" fmla="*/ 1468112 h 1915210"/>
                <a:gd name="connsiteX3" fmla="*/ 1959125 w 4296262"/>
                <a:gd name="connsiteY3" fmla="*/ 1442077 h 1915210"/>
                <a:gd name="connsiteX4" fmla="*/ 166677 w 4296262"/>
                <a:gd name="connsiteY4" fmla="*/ 1915204 h 1915210"/>
                <a:gd name="connsiteX5" fmla="*/ 0 w 4296262"/>
                <a:gd name="connsiteY5" fmla="*/ 315306 h 1915210"/>
                <a:gd name="connsiteX6" fmla="*/ 2120415 w 4296262"/>
                <a:gd name="connsiteY6" fmla="*/ 251452 h 1915210"/>
                <a:gd name="connsiteX7" fmla="*/ 2159785 w 4296262"/>
                <a:gd name="connsiteY7" fmla="*/ 258437 h 1915210"/>
                <a:gd name="connsiteX8" fmla="*/ 3984775 w 4296262"/>
                <a:gd name="connsiteY8" fmla="*/ 1262 h 1915210"/>
                <a:gd name="connsiteX9" fmla="*/ 4033670 w 4296262"/>
                <a:gd name="connsiteY9" fmla="*/ 34282 h 1915210"/>
                <a:gd name="connsiteX10" fmla="*/ 4294020 w 4296262"/>
                <a:gd name="connsiteY10" fmla="*/ 1142992 h 1915210"/>
                <a:gd name="connsiteX0" fmla="*/ 4294020 w 4296262"/>
                <a:gd name="connsiteY0" fmla="*/ 1142990 h 1945515"/>
                <a:gd name="connsiteX1" fmla="*/ 4271795 w 4296262"/>
                <a:gd name="connsiteY1" fmla="*/ 1176010 h 1945515"/>
                <a:gd name="connsiteX2" fmla="*/ 2145180 w 4296262"/>
                <a:gd name="connsiteY2" fmla="*/ 1468110 h 1945515"/>
                <a:gd name="connsiteX3" fmla="*/ 1959125 w 4296262"/>
                <a:gd name="connsiteY3" fmla="*/ 1442075 h 1945515"/>
                <a:gd name="connsiteX4" fmla="*/ 75761 w 4296262"/>
                <a:gd name="connsiteY4" fmla="*/ 1945508 h 1945515"/>
                <a:gd name="connsiteX5" fmla="*/ 0 w 4296262"/>
                <a:gd name="connsiteY5" fmla="*/ 315304 h 1945515"/>
                <a:gd name="connsiteX6" fmla="*/ 2120415 w 4296262"/>
                <a:gd name="connsiteY6" fmla="*/ 251450 h 1945515"/>
                <a:gd name="connsiteX7" fmla="*/ 2159785 w 4296262"/>
                <a:gd name="connsiteY7" fmla="*/ 258435 h 1945515"/>
                <a:gd name="connsiteX8" fmla="*/ 3984775 w 4296262"/>
                <a:gd name="connsiteY8" fmla="*/ 1260 h 1945515"/>
                <a:gd name="connsiteX9" fmla="*/ 4033670 w 4296262"/>
                <a:gd name="connsiteY9" fmla="*/ 34280 h 1945515"/>
                <a:gd name="connsiteX10" fmla="*/ 4294020 w 4296262"/>
                <a:gd name="connsiteY10" fmla="*/ 1142990 h 1945515"/>
                <a:gd name="connsiteX0" fmla="*/ 4294020 w 4296262"/>
                <a:gd name="connsiteY0" fmla="*/ 1142990 h 1986337"/>
                <a:gd name="connsiteX1" fmla="*/ 4271795 w 4296262"/>
                <a:gd name="connsiteY1" fmla="*/ 1176010 h 1986337"/>
                <a:gd name="connsiteX2" fmla="*/ 2145180 w 4296262"/>
                <a:gd name="connsiteY2" fmla="*/ 1468110 h 1986337"/>
                <a:gd name="connsiteX3" fmla="*/ 75761 w 4296262"/>
                <a:gd name="connsiteY3" fmla="*/ 1945508 h 1986337"/>
                <a:gd name="connsiteX4" fmla="*/ 0 w 4296262"/>
                <a:gd name="connsiteY4" fmla="*/ 315304 h 1986337"/>
                <a:gd name="connsiteX5" fmla="*/ 2120415 w 4296262"/>
                <a:gd name="connsiteY5" fmla="*/ 251450 h 1986337"/>
                <a:gd name="connsiteX6" fmla="*/ 2159785 w 4296262"/>
                <a:gd name="connsiteY6" fmla="*/ 258435 h 1986337"/>
                <a:gd name="connsiteX7" fmla="*/ 3984775 w 4296262"/>
                <a:gd name="connsiteY7" fmla="*/ 1260 h 1986337"/>
                <a:gd name="connsiteX8" fmla="*/ 4033670 w 4296262"/>
                <a:gd name="connsiteY8" fmla="*/ 34280 h 1986337"/>
                <a:gd name="connsiteX9" fmla="*/ 4294020 w 4296262"/>
                <a:gd name="connsiteY9" fmla="*/ 1142990 h 1986337"/>
                <a:gd name="connsiteX0" fmla="*/ 4294020 w 4296262"/>
                <a:gd name="connsiteY0" fmla="*/ 1142990 h 1945509"/>
                <a:gd name="connsiteX1" fmla="*/ 4271795 w 4296262"/>
                <a:gd name="connsiteY1" fmla="*/ 1176010 h 1945509"/>
                <a:gd name="connsiteX2" fmla="*/ 2145180 w 4296262"/>
                <a:gd name="connsiteY2" fmla="*/ 1468110 h 1945509"/>
                <a:gd name="connsiteX3" fmla="*/ 75761 w 4296262"/>
                <a:gd name="connsiteY3" fmla="*/ 1945508 h 1945509"/>
                <a:gd name="connsiteX4" fmla="*/ 0 w 4296262"/>
                <a:gd name="connsiteY4" fmla="*/ 315304 h 1945509"/>
                <a:gd name="connsiteX5" fmla="*/ 2120415 w 4296262"/>
                <a:gd name="connsiteY5" fmla="*/ 251450 h 1945509"/>
                <a:gd name="connsiteX6" fmla="*/ 2159785 w 4296262"/>
                <a:gd name="connsiteY6" fmla="*/ 258435 h 1945509"/>
                <a:gd name="connsiteX7" fmla="*/ 3984775 w 4296262"/>
                <a:gd name="connsiteY7" fmla="*/ 1260 h 1945509"/>
                <a:gd name="connsiteX8" fmla="*/ 4033670 w 4296262"/>
                <a:gd name="connsiteY8" fmla="*/ 34280 h 1945509"/>
                <a:gd name="connsiteX9" fmla="*/ 4294020 w 4296262"/>
                <a:gd name="connsiteY9" fmla="*/ 1142990 h 1945509"/>
                <a:gd name="connsiteX0" fmla="*/ 4294020 w 4296262"/>
                <a:gd name="connsiteY0" fmla="*/ 1142990 h 1945507"/>
                <a:gd name="connsiteX1" fmla="*/ 4271795 w 4296262"/>
                <a:gd name="connsiteY1" fmla="*/ 1176010 h 1945507"/>
                <a:gd name="connsiteX2" fmla="*/ 2145180 w 4296262"/>
                <a:gd name="connsiteY2" fmla="*/ 1468110 h 1945507"/>
                <a:gd name="connsiteX3" fmla="*/ 75761 w 4296262"/>
                <a:gd name="connsiteY3" fmla="*/ 1945508 h 1945507"/>
                <a:gd name="connsiteX4" fmla="*/ 0 w 4296262"/>
                <a:gd name="connsiteY4" fmla="*/ 315304 h 1945507"/>
                <a:gd name="connsiteX5" fmla="*/ 2159785 w 4296262"/>
                <a:gd name="connsiteY5" fmla="*/ 258435 h 1945507"/>
                <a:gd name="connsiteX6" fmla="*/ 3984775 w 4296262"/>
                <a:gd name="connsiteY6" fmla="*/ 1260 h 1945507"/>
                <a:gd name="connsiteX7" fmla="*/ 4033670 w 4296262"/>
                <a:gd name="connsiteY7" fmla="*/ 34280 h 1945507"/>
                <a:gd name="connsiteX8" fmla="*/ 4294020 w 4296262"/>
                <a:gd name="connsiteY8" fmla="*/ 1142990 h 1945507"/>
                <a:gd name="connsiteX0" fmla="*/ 4294020 w 4296262"/>
                <a:gd name="connsiteY0" fmla="*/ 1142990 h 1945509"/>
                <a:gd name="connsiteX1" fmla="*/ 4271795 w 4296262"/>
                <a:gd name="connsiteY1" fmla="*/ 1176010 h 1945509"/>
                <a:gd name="connsiteX2" fmla="*/ 2145180 w 4296262"/>
                <a:gd name="connsiteY2" fmla="*/ 1468110 h 1945509"/>
                <a:gd name="connsiteX3" fmla="*/ 75761 w 4296262"/>
                <a:gd name="connsiteY3" fmla="*/ 1945508 h 1945509"/>
                <a:gd name="connsiteX4" fmla="*/ 0 w 4296262"/>
                <a:gd name="connsiteY4" fmla="*/ 315304 h 1945509"/>
                <a:gd name="connsiteX5" fmla="*/ 1205170 w 4296262"/>
                <a:gd name="connsiteY5" fmla="*/ 303891 h 1945509"/>
                <a:gd name="connsiteX6" fmla="*/ 3984775 w 4296262"/>
                <a:gd name="connsiteY6" fmla="*/ 1260 h 1945509"/>
                <a:gd name="connsiteX7" fmla="*/ 4033670 w 4296262"/>
                <a:gd name="connsiteY7" fmla="*/ 34280 h 1945509"/>
                <a:gd name="connsiteX8" fmla="*/ 4294020 w 4296262"/>
                <a:gd name="connsiteY8" fmla="*/ 1142990 h 1945509"/>
                <a:gd name="connsiteX0" fmla="*/ 4294020 w 4437181"/>
                <a:gd name="connsiteY0" fmla="*/ 1142990 h 1945507"/>
                <a:gd name="connsiteX1" fmla="*/ 4271795 w 4437181"/>
                <a:gd name="connsiteY1" fmla="*/ 1176010 h 1945507"/>
                <a:gd name="connsiteX2" fmla="*/ 2160333 w 4437181"/>
                <a:gd name="connsiteY2" fmla="*/ 1619637 h 1945507"/>
                <a:gd name="connsiteX3" fmla="*/ 75761 w 4437181"/>
                <a:gd name="connsiteY3" fmla="*/ 1945508 h 1945507"/>
                <a:gd name="connsiteX4" fmla="*/ 0 w 4437181"/>
                <a:gd name="connsiteY4" fmla="*/ 315304 h 1945507"/>
                <a:gd name="connsiteX5" fmla="*/ 1205170 w 4437181"/>
                <a:gd name="connsiteY5" fmla="*/ 303891 h 1945507"/>
                <a:gd name="connsiteX6" fmla="*/ 3984775 w 4437181"/>
                <a:gd name="connsiteY6" fmla="*/ 1260 h 1945507"/>
                <a:gd name="connsiteX7" fmla="*/ 4033670 w 4437181"/>
                <a:gd name="connsiteY7" fmla="*/ 34280 h 1945507"/>
                <a:gd name="connsiteX8" fmla="*/ 4294020 w 4437181"/>
                <a:gd name="connsiteY8" fmla="*/ 1142990 h 1945507"/>
                <a:gd name="connsiteX0" fmla="*/ 4294020 w 4488736"/>
                <a:gd name="connsiteY0" fmla="*/ 1142990 h 1945509"/>
                <a:gd name="connsiteX1" fmla="*/ 4271795 w 4488736"/>
                <a:gd name="connsiteY1" fmla="*/ 1176010 h 1945509"/>
                <a:gd name="connsiteX2" fmla="*/ 1463314 w 4488736"/>
                <a:gd name="connsiteY2" fmla="*/ 1831773 h 1945509"/>
                <a:gd name="connsiteX3" fmla="*/ 75761 w 4488736"/>
                <a:gd name="connsiteY3" fmla="*/ 1945508 h 1945509"/>
                <a:gd name="connsiteX4" fmla="*/ 0 w 4488736"/>
                <a:gd name="connsiteY4" fmla="*/ 315304 h 1945509"/>
                <a:gd name="connsiteX5" fmla="*/ 1205170 w 4488736"/>
                <a:gd name="connsiteY5" fmla="*/ 303891 h 1945509"/>
                <a:gd name="connsiteX6" fmla="*/ 3984775 w 4488736"/>
                <a:gd name="connsiteY6" fmla="*/ 1260 h 1945509"/>
                <a:gd name="connsiteX7" fmla="*/ 4033670 w 4488736"/>
                <a:gd name="connsiteY7" fmla="*/ 34280 h 1945509"/>
                <a:gd name="connsiteX8" fmla="*/ 4294020 w 4488736"/>
                <a:gd name="connsiteY8" fmla="*/ 1142990 h 1945509"/>
                <a:gd name="connsiteX0" fmla="*/ 4294020 w 4488734"/>
                <a:gd name="connsiteY0" fmla="*/ 1142990 h 1945507"/>
                <a:gd name="connsiteX1" fmla="*/ 4271795 w 4488734"/>
                <a:gd name="connsiteY1" fmla="*/ 1176010 h 1945507"/>
                <a:gd name="connsiteX2" fmla="*/ 1463314 w 4488734"/>
                <a:gd name="connsiteY2" fmla="*/ 1831773 h 1945507"/>
                <a:gd name="connsiteX3" fmla="*/ 75761 w 4488734"/>
                <a:gd name="connsiteY3" fmla="*/ 1945508 h 1945507"/>
                <a:gd name="connsiteX4" fmla="*/ 0 w 4488734"/>
                <a:gd name="connsiteY4" fmla="*/ 315304 h 1945507"/>
                <a:gd name="connsiteX5" fmla="*/ 1280933 w 4488734"/>
                <a:gd name="connsiteY5" fmla="*/ 561486 h 1945507"/>
                <a:gd name="connsiteX6" fmla="*/ 3984775 w 4488734"/>
                <a:gd name="connsiteY6" fmla="*/ 1260 h 1945507"/>
                <a:gd name="connsiteX7" fmla="*/ 4033670 w 4488734"/>
                <a:gd name="connsiteY7" fmla="*/ 34280 h 1945507"/>
                <a:gd name="connsiteX8" fmla="*/ 4294020 w 4488734"/>
                <a:gd name="connsiteY8" fmla="*/ 1142990 h 1945507"/>
                <a:gd name="connsiteX0" fmla="*/ 4339478 w 4505401"/>
                <a:gd name="connsiteY0" fmla="*/ 1142990 h 1945509"/>
                <a:gd name="connsiteX1" fmla="*/ 4271795 w 4505401"/>
                <a:gd name="connsiteY1" fmla="*/ 1176010 h 1945509"/>
                <a:gd name="connsiteX2" fmla="*/ 1463314 w 4505401"/>
                <a:gd name="connsiteY2" fmla="*/ 1831773 h 1945509"/>
                <a:gd name="connsiteX3" fmla="*/ 75761 w 4505401"/>
                <a:gd name="connsiteY3" fmla="*/ 1945508 h 1945509"/>
                <a:gd name="connsiteX4" fmla="*/ 0 w 4505401"/>
                <a:gd name="connsiteY4" fmla="*/ 315304 h 1945509"/>
                <a:gd name="connsiteX5" fmla="*/ 1280933 w 4505401"/>
                <a:gd name="connsiteY5" fmla="*/ 561486 h 1945509"/>
                <a:gd name="connsiteX6" fmla="*/ 3984775 w 4505401"/>
                <a:gd name="connsiteY6" fmla="*/ 1260 h 1945509"/>
                <a:gd name="connsiteX7" fmla="*/ 4033670 w 4505401"/>
                <a:gd name="connsiteY7" fmla="*/ 34280 h 1945509"/>
                <a:gd name="connsiteX8" fmla="*/ 4339478 w 4505401"/>
                <a:gd name="connsiteY8" fmla="*/ 1142990 h 1945509"/>
                <a:gd name="connsiteX0" fmla="*/ 4339478 w 4339478"/>
                <a:gd name="connsiteY0" fmla="*/ 1142990 h 1945507"/>
                <a:gd name="connsiteX1" fmla="*/ 1463314 w 4339478"/>
                <a:gd name="connsiteY1" fmla="*/ 1831773 h 1945507"/>
                <a:gd name="connsiteX2" fmla="*/ 75761 w 4339478"/>
                <a:gd name="connsiteY2" fmla="*/ 1945508 h 1945507"/>
                <a:gd name="connsiteX3" fmla="*/ 0 w 4339478"/>
                <a:gd name="connsiteY3" fmla="*/ 315304 h 1945507"/>
                <a:gd name="connsiteX4" fmla="*/ 1280933 w 4339478"/>
                <a:gd name="connsiteY4" fmla="*/ 561486 h 1945507"/>
                <a:gd name="connsiteX5" fmla="*/ 3984775 w 4339478"/>
                <a:gd name="connsiteY5" fmla="*/ 1260 h 1945507"/>
                <a:gd name="connsiteX6" fmla="*/ 4033670 w 4339478"/>
                <a:gd name="connsiteY6" fmla="*/ 34280 h 1945507"/>
                <a:gd name="connsiteX7" fmla="*/ 4339478 w 4339478"/>
                <a:gd name="connsiteY7" fmla="*/ 1142990 h 1945507"/>
                <a:gd name="connsiteX0" fmla="*/ 4339478 w 4339478"/>
                <a:gd name="connsiteY0" fmla="*/ 1142990 h 1945509"/>
                <a:gd name="connsiteX1" fmla="*/ 1463314 w 4339478"/>
                <a:gd name="connsiteY1" fmla="*/ 1831773 h 1945509"/>
                <a:gd name="connsiteX2" fmla="*/ 75761 w 4339478"/>
                <a:gd name="connsiteY2" fmla="*/ 1945508 h 1945509"/>
                <a:gd name="connsiteX3" fmla="*/ 0 w 4339478"/>
                <a:gd name="connsiteY3" fmla="*/ 315304 h 1945509"/>
                <a:gd name="connsiteX4" fmla="*/ 1280933 w 4339478"/>
                <a:gd name="connsiteY4" fmla="*/ 561486 h 1945509"/>
                <a:gd name="connsiteX5" fmla="*/ 3984775 w 4339478"/>
                <a:gd name="connsiteY5" fmla="*/ 1260 h 1945509"/>
                <a:gd name="connsiteX6" fmla="*/ 4033670 w 4339478"/>
                <a:gd name="connsiteY6" fmla="*/ 34280 h 1945509"/>
                <a:gd name="connsiteX7" fmla="*/ 4339478 w 4339478"/>
                <a:gd name="connsiteY7" fmla="*/ 1142990 h 1945509"/>
                <a:gd name="connsiteX0" fmla="*/ 4339478 w 4547782"/>
                <a:gd name="connsiteY0" fmla="*/ 1141730 h 1944247"/>
                <a:gd name="connsiteX1" fmla="*/ 1463314 w 4547782"/>
                <a:gd name="connsiteY1" fmla="*/ 1830513 h 1944247"/>
                <a:gd name="connsiteX2" fmla="*/ 75761 w 4547782"/>
                <a:gd name="connsiteY2" fmla="*/ 1944248 h 1944247"/>
                <a:gd name="connsiteX3" fmla="*/ 0 w 4547782"/>
                <a:gd name="connsiteY3" fmla="*/ 314044 h 1944247"/>
                <a:gd name="connsiteX4" fmla="*/ 1280933 w 4547782"/>
                <a:gd name="connsiteY4" fmla="*/ 560226 h 1944247"/>
                <a:gd name="connsiteX5" fmla="*/ 3984775 w 4547782"/>
                <a:gd name="connsiteY5" fmla="*/ 0 h 1944247"/>
                <a:gd name="connsiteX6" fmla="*/ 4339478 w 4547782"/>
                <a:gd name="connsiteY6" fmla="*/ 1141730 h 1944247"/>
                <a:gd name="connsiteX0" fmla="*/ 4339478 w 4474186"/>
                <a:gd name="connsiteY0" fmla="*/ 1141730 h 1944249"/>
                <a:gd name="connsiteX1" fmla="*/ 1463314 w 4474186"/>
                <a:gd name="connsiteY1" fmla="*/ 1830513 h 1944249"/>
                <a:gd name="connsiteX2" fmla="*/ 75761 w 4474186"/>
                <a:gd name="connsiteY2" fmla="*/ 1944248 h 1944249"/>
                <a:gd name="connsiteX3" fmla="*/ 0 w 4474186"/>
                <a:gd name="connsiteY3" fmla="*/ 314044 h 1944249"/>
                <a:gd name="connsiteX4" fmla="*/ 1280933 w 4474186"/>
                <a:gd name="connsiteY4" fmla="*/ 560226 h 1944249"/>
                <a:gd name="connsiteX5" fmla="*/ 3984775 w 4474186"/>
                <a:gd name="connsiteY5" fmla="*/ 0 h 1944249"/>
                <a:gd name="connsiteX6" fmla="*/ 4339478 w 4474186"/>
                <a:gd name="connsiteY6" fmla="*/ 1141730 h 1944249"/>
                <a:gd name="connsiteX0" fmla="*/ 4339478 w 4339478"/>
                <a:gd name="connsiteY0" fmla="*/ 1141730 h 1944247"/>
                <a:gd name="connsiteX1" fmla="*/ 1463314 w 4339478"/>
                <a:gd name="connsiteY1" fmla="*/ 1830513 h 1944247"/>
                <a:gd name="connsiteX2" fmla="*/ 75761 w 4339478"/>
                <a:gd name="connsiteY2" fmla="*/ 1944248 h 1944247"/>
                <a:gd name="connsiteX3" fmla="*/ 0 w 4339478"/>
                <a:gd name="connsiteY3" fmla="*/ 314044 h 1944247"/>
                <a:gd name="connsiteX4" fmla="*/ 1280933 w 4339478"/>
                <a:gd name="connsiteY4" fmla="*/ 560226 h 1944247"/>
                <a:gd name="connsiteX5" fmla="*/ 3984775 w 4339478"/>
                <a:gd name="connsiteY5" fmla="*/ 0 h 1944247"/>
                <a:gd name="connsiteX6" fmla="*/ 4339478 w 4339478"/>
                <a:gd name="connsiteY6" fmla="*/ 1141730 h 1944247"/>
                <a:gd name="connsiteX0" fmla="*/ 4339478 w 4339478"/>
                <a:gd name="connsiteY0" fmla="*/ 1217494 h 1944249"/>
                <a:gd name="connsiteX1" fmla="*/ 1463314 w 4339478"/>
                <a:gd name="connsiteY1" fmla="*/ 1830513 h 1944249"/>
                <a:gd name="connsiteX2" fmla="*/ 75761 w 4339478"/>
                <a:gd name="connsiteY2" fmla="*/ 1944248 h 1944249"/>
                <a:gd name="connsiteX3" fmla="*/ 0 w 4339478"/>
                <a:gd name="connsiteY3" fmla="*/ 314044 h 1944249"/>
                <a:gd name="connsiteX4" fmla="*/ 1280933 w 4339478"/>
                <a:gd name="connsiteY4" fmla="*/ 560226 h 1944249"/>
                <a:gd name="connsiteX5" fmla="*/ 3984775 w 4339478"/>
                <a:gd name="connsiteY5" fmla="*/ 0 h 1944249"/>
                <a:gd name="connsiteX6" fmla="*/ 4339478 w 4339478"/>
                <a:gd name="connsiteY6" fmla="*/ 1217494 h 1944249"/>
                <a:gd name="connsiteX0" fmla="*/ 4339478 w 4339478"/>
                <a:gd name="connsiteY0" fmla="*/ 1217494 h 1944247"/>
                <a:gd name="connsiteX1" fmla="*/ 1463314 w 4339478"/>
                <a:gd name="connsiteY1" fmla="*/ 1830513 h 1944247"/>
                <a:gd name="connsiteX2" fmla="*/ 75761 w 4339478"/>
                <a:gd name="connsiteY2" fmla="*/ 1944248 h 1944247"/>
                <a:gd name="connsiteX3" fmla="*/ 0 w 4339478"/>
                <a:gd name="connsiteY3" fmla="*/ 314044 h 1944247"/>
                <a:gd name="connsiteX4" fmla="*/ 1280933 w 4339478"/>
                <a:gd name="connsiteY4" fmla="*/ 560226 h 1944247"/>
                <a:gd name="connsiteX5" fmla="*/ 3984775 w 4339478"/>
                <a:gd name="connsiteY5" fmla="*/ 0 h 1944247"/>
                <a:gd name="connsiteX6" fmla="*/ 4339478 w 4339478"/>
                <a:gd name="connsiteY6" fmla="*/ 1217494 h 1944247"/>
                <a:gd name="connsiteX0" fmla="*/ 4339478 w 4339478"/>
                <a:gd name="connsiteY0" fmla="*/ 1217494 h 1883639"/>
                <a:gd name="connsiteX1" fmla="*/ 1463314 w 4339478"/>
                <a:gd name="connsiteY1" fmla="*/ 1830513 h 1883639"/>
                <a:gd name="connsiteX2" fmla="*/ 45455 w 4339478"/>
                <a:gd name="connsiteY2" fmla="*/ 1883639 h 1883639"/>
                <a:gd name="connsiteX3" fmla="*/ 0 w 4339478"/>
                <a:gd name="connsiteY3" fmla="*/ 314044 h 1883639"/>
                <a:gd name="connsiteX4" fmla="*/ 1280933 w 4339478"/>
                <a:gd name="connsiteY4" fmla="*/ 560226 h 1883639"/>
                <a:gd name="connsiteX5" fmla="*/ 3984775 w 4339478"/>
                <a:gd name="connsiteY5" fmla="*/ 0 h 1883639"/>
                <a:gd name="connsiteX6" fmla="*/ 4339478 w 4339478"/>
                <a:gd name="connsiteY6" fmla="*/ 1217494 h 1883639"/>
                <a:gd name="connsiteX0" fmla="*/ 4430394 w 4430394"/>
                <a:gd name="connsiteY0" fmla="*/ 1217494 h 1883639"/>
                <a:gd name="connsiteX1" fmla="*/ 1554230 w 4430394"/>
                <a:gd name="connsiteY1" fmla="*/ 1830513 h 1883639"/>
                <a:gd name="connsiteX2" fmla="*/ 136371 w 4430394"/>
                <a:gd name="connsiteY2" fmla="*/ 1883639 h 1883639"/>
                <a:gd name="connsiteX3" fmla="*/ 0 w 4430394"/>
                <a:gd name="connsiteY3" fmla="*/ 253435 h 1883639"/>
                <a:gd name="connsiteX4" fmla="*/ 1371849 w 4430394"/>
                <a:gd name="connsiteY4" fmla="*/ 560226 h 1883639"/>
                <a:gd name="connsiteX5" fmla="*/ 4075691 w 4430394"/>
                <a:gd name="connsiteY5" fmla="*/ 0 h 1883639"/>
                <a:gd name="connsiteX6" fmla="*/ 4430394 w 4430394"/>
                <a:gd name="connsiteY6" fmla="*/ 1217494 h 1883639"/>
                <a:gd name="connsiteX0" fmla="*/ 4430394 w 4430394"/>
                <a:gd name="connsiteY0" fmla="*/ 1217494 h 1860468"/>
                <a:gd name="connsiteX1" fmla="*/ 1554230 w 4430394"/>
                <a:gd name="connsiteY1" fmla="*/ 1830513 h 1860468"/>
                <a:gd name="connsiteX2" fmla="*/ 60608 w 4430394"/>
                <a:gd name="connsiteY2" fmla="*/ 1838181 h 1860468"/>
                <a:gd name="connsiteX3" fmla="*/ 0 w 4430394"/>
                <a:gd name="connsiteY3" fmla="*/ 253435 h 1860468"/>
                <a:gd name="connsiteX4" fmla="*/ 1371849 w 4430394"/>
                <a:gd name="connsiteY4" fmla="*/ 560226 h 1860468"/>
                <a:gd name="connsiteX5" fmla="*/ 4075691 w 4430394"/>
                <a:gd name="connsiteY5" fmla="*/ 0 h 1860468"/>
                <a:gd name="connsiteX6" fmla="*/ 4430394 w 4430394"/>
                <a:gd name="connsiteY6" fmla="*/ 1217494 h 1860468"/>
                <a:gd name="connsiteX0" fmla="*/ 4430394 w 4430394"/>
                <a:gd name="connsiteY0" fmla="*/ 1217494 h 1885235"/>
                <a:gd name="connsiteX1" fmla="*/ 1554230 w 4430394"/>
                <a:gd name="connsiteY1" fmla="*/ 1830513 h 1885235"/>
                <a:gd name="connsiteX2" fmla="*/ 60608 w 4430394"/>
                <a:gd name="connsiteY2" fmla="*/ 1838181 h 1885235"/>
                <a:gd name="connsiteX3" fmla="*/ 0 w 4430394"/>
                <a:gd name="connsiteY3" fmla="*/ 253435 h 1885235"/>
                <a:gd name="connsiteX4" fmla="*/ 1371849 w 4430394"/>
                <a:gd name="connsiteY4" fmla="*/ 560226 h 1885235"/>
                <a:gd name="connsiteX5" fmla="*/ 4075691 w 4430394"/>
                <a:gd name="connsiteY5" fmla="*/ 0 h 1885235"/>
                <a:gd name="connsiteX6" fmla="*/ 4430394 w 4430394"/>
                <a:gd name="connsiteY6" fmla="*/ 1217494 h 1885235"/>
                <a:gd name="connsiteX0" fmla="*/ 4430394 w 4430394"/>
                <a:gd name="connsiteY0" fmla="*/ 1217494 h 1885235"/>
                <a:gd name="connsiteX1" fmla="*/ 1554230 w 4430394"/>
                <a:gd name="connsiteY1" fmla="*/ 1830513 h 1885235"/>
                <a:gd name="connsiteX2" fmla="*/ 60608 w 4430394"/>
                <a:gd name="connsiteY2" fmla="*/ 1838181 h 1885235"/>
                <a:gd name="connsiteX3" fmla="*/ 0 w 4430394"/>
                <a:gd name="connsiteY3" fmla="*/ 253435 h 1885235"/>
                <a:gd name="connsiteX4" fmla="*/ 1371849 w 4430394"/>
                <a:gd name="connsiteY4" fmla="*/ 560226 h 1885235"/>
                <a:gd name="connsiteX5" fmla="*/ 4075691 w 4430394"/>
                <a:gd name="connsiteY5" fmla="*/ 0 h 1885235"/>
                <a:gd name="connsiteX6" fmla="*/ 4430394 w 4430394"/>
                <a:gd name="connsiteY6" fmla="*/ 1217494 h 1885235"/>
                <a:gd name="connsiteX0" fmla="*/ 4430394 w 4430394"/>
                <a:gd name="connsiteY0" fmla="*/ 1217494 h 1885235"/>
                <a:gd name="connsiteX1" fmla="*/ 1554230 w 4430394"/>
                <a:gd name="connsiteY1" fmla="*/ 1830513 h 1885235"/>
                <a:gd name="connsiteX2" fmla="*/ 60608 w 4430394"/>
                <a:gd name="connsiteY2" fmla="*/ 1838181 h 1885235"/>
                <a:gd name="connsiteX3" fmla="*/ 0 w 4430394"/>
                <a:gd name="connsiteY3" fmla="*/ 253435 h 1885235"/>
                <a:gd name="connsiteX4" fmla="*/ 1371849 w 4430394"/>
                <a:gd name="connsiteY4" fmla="*/ 560226 h 1885235"/>
                <a:gd name="connsiteX5" fmla="*/ 4075691 w 4430394"/>
                <a:gd name="connsiteY5" fmla="*/ 0 h 1885235"/>
                <a:gd name="connsiteX6" fmla="*/ 4430394 w 4430394"/>
                <a:gd name="connsiteY6" fmla="*/ 1217494 h 1885235"/>
                <a:gd name="connsiteX0" fmla="*/ 4430394 w 4430394"/>
                <a:gd name="connsiteY0" fmla="*/ 1217494 h 1885235"/>
                <a:gd name="connsiteX1" fmla="*/ 1554230 w 4430394"/>
                <a:gd name="connsiteY1" fmla="*/ 1830513 h 1885235"/>
                <a:gd name="connsiteX2" fmla="*/ 60608 w 4430394"/>
                <a:gd name="connsiteY2" fmla="*/ 1838181 h 1885235"/>
                <a:gd name="connsiteX3" fmla="*/ 0 w 4430394"/>
                <a:gd name="connsiteY3" fmla="*/ 253435 h 1885235"/>
                <a:gd name="connsiteX4" fmla="*/ 1341545 w 4430394"/>
                <a:gd name="connsiteY4" fmla="*/ 529920 h 1885235"/>
                <a:gd name="connsiteX5" fmla="*/ 4075691 w 4430394"/>
                <a:gd name="connsiteY5" fmla="*/ 0 h 1885235"/>
                <a:gd name="connsiteX6" fmla="*/ 4430394 w 4430394"/>
                <a:gd name="connsiteY6" fmla="*/ 1217494 h 1885235"/>
                <a:gd name="connsiteX0" fmla="*/ 4430394 w 4430394"/>
                <a:gd name="connsiteY0" fmla="*/ 1217494 h 1885235"/>
                <a:gd name="connsiteX1" fmla="*/ 1554230 w 4430394"/>
                <a:gd name="connsiteY1" fmla="*/ 1830513 h 1885235"/>
                <a:gd name="connsiteX2" fmla="*/ 60608 w 4430394"/>
                <a:gd name="connsiteY2" fmla="*/ 1838181 h 1885235"/>
                <a:gd name="connsiteX3" fmla="*/ 0 w 4430394"/>
                <a:gd name="connsiteY3" fmla="*/ 253435 h 1885235"/>
                <a:gd name="connsiteX4" fmla="*/ 1341545 w 4430394"/>
                <a:gd name="connsiteY4" fmla="*/ 529920 h 1885235"/>
                <a:gd name="connsiteX5" fmla="*/ 4075691 w 4430394"/>
                <a:gd name="connsiteY5" fmla="*/ 0 h 1885235"/>
                <a:gd name="connsiteX6" fmla="*/ 4430394 w 4430394"/>
                <a:gd name="connsiteY6" fmla="*/ 1217494 h 188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0394" h="1885235">
                  <a:moveTo>
                    <a:pt x="4430394" y="1217494"/>
                  </a:moveTo>
                  <a:cubicBezTo>
                    <a:pt x="3798014" y="1371053"/>
                    <a:pt x="2282528" y="1727065"/>
                    <a:pt x="1554230" y="1830513"/>
                  </a:cubicBezTo>
                  <a:cubicBezTo>
                    <a:pt x="825932" y="1933961"/>
                    <a:pt x="781799" y="1863636"/>
                    <a:pt x="60608" y="1838181"/>
                  </a:cubicBezTo>
                  <a:cubicBezTo>
                    <a:pt x="60608" y="1395586"/>
                    <a:pt x="0" y="696030"/>
                    <a:pt x="0" y="253435"/>
                  </a:cubicBezTo>
                  <a:cubicBezTo>
                    <a:pt x="563350" y="431461"/>
                    <a:pt x="874399" y="587312"/>
                    <a:pt x="1341545" y="529920"/>
                  </a:cubicBezTo>
                  <a:cubicBezTo>
                    <a:pt x="2017060" y="446928"/>
                    <a:pt x="3174410" y="186742"/>
                    <a:pt x="4075691" y="0"/>
                  </a:cubicBezTo>
                  <a:cubicBezTo>
                    <a:pt x="4161176" y="202986"/>
                    <a:pt x="4289992" y="851799"/>
                    <a:pt x="4430394" y="1217494"/>
                  </a:cubicBezTo>
                  <a:close/>
                </a:path>
              </a:pathLst>
            </a:custGeom>
            <a:solidFill>
              <a:schemeClr val="tx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2902A75D-85CA-428B-ACB8-A07FE0B61E99}"/>
                </a:ext>
              </a:extLst>
            </p:cNvPr>
            <p:cNvSpPr/>
            <p:nvPr/>
          </p:nvSpPr>
          <p:spPr>
            <a:xfrm>
              <a:off x="1941049" y="3888468"/>
              <a:ext cx="1875724" cy="1073962"/>
            </a:xfrm>
            <a:custGeom>
              <a:avLst/>
              <a:gdLst>
                <a:gd name="connsiteX0" fmla="*/ 2366013 w 2406650"/>
                <a:gd name="connsiteY0" fmla="*/ 724072 h 1377950"/>
                <a:gd name="connsiteX1" fmla="*/ 2393953 w 2406650"/>
                <a:gd name="connsiteY1" fmla="*/ 770427 h 1377950"/>
                <a:gd name="connsiteX2" fmla="*/ 2252983 w 2406650"/>
                <a:gd name="connsiteY2" fmla="*/ 897427 h 1377950"/>
                <a:gd name="connsiteX3" fmla="*/ 2007238 w 2406650"/>
                <a:gd name="connsiteY3" fmla="*/ 945052 h 1377950"/>
                <a:gd name="connsiteX4" fmla="*/ 1609093 w 2406650"/>
                <a:gd name="connsiteY4" fmla="*/ 979342 h 1377950"/>
                <a:gd name="connsiteX5" fmla="*/ 1481458 w 2406650"/>
                <a:gd name="connsiteY5" fmla="*/ 1021887 h 1377950"/>
                <a:gd name="connsiteX6" fmla="*/ 1243333 w 2406650"/>
                <a:gd name="connsiteY6" fmla="*/ 1092372 h 1377950"/>
                <a:gd name="connsiteX7" fmla="*/ 619128 w 2406650"/>
                <a:gd name="connsiteY7" fmla="*/ 1188257 h 1377950"/>
                <a:gd name="connsiteX8" fmla="*/ 314328 w 2406650"/>
                <a:gd name="connsiteY8" fmla="*/ 1292397 h 1377950"/>
                <a:gd name="connsiteX9" fmla="*/ 55248 w 2406650"/>
                <a:gd name="connsiteY9" fmla="*/ 1378757 h 1377950"/>
                <a:gd name="connsiteX10" fmla="*/ 3 w 2406650"/>
                <a:gd name="connsiteY10" fmla="*/ 724072 h 1377950"/>
                <a:gd name="connsiteX11" fmla="*/ 569598 w 2406650"/>
                <a:gd name="connsiteY11" fmla="*/ 407207 h 1377950"/>
                <a:gd name="connsiteX12" fmla="*/ 1016638 w 2406650"/>
                <a:gd name="connsiteY12" fmla="*/ 294812 h 1377950"/>
                <a:gd name="connsiteX13" fmla="*/ 1583693 w 2406650"/>
                <a:gd name="connsiteY13" fmla="*/ 136697 h 1377950"/>
                <a:gd name="connsiteX14" fmla="*/ 1847218 w 2406650"/>
                <a:gd name="connsiteY14" fmla="*/ 18587 h 1377950"/>
                <a:gd name="connsiteX15" fmla="*/ 1971678 w 2406650"/>
                <a:gd name="connsiteY15" fmla="*/ 172 h 1377950"/>
                <a:gd name="connsiteX16" fmla="*/ 2097408 w 2406650"/>
                <a:gd name="connsiteY16" fmla="*/ 75102 h 1377950"/>
                <a:gd name="connsiteX17" fmla="*/ 2044703 w 2406650"/>
                <a:gd name="connsiteY17" fmla="*/ 217977 h 1377950"/>
                <a:gd name="connsiteX18" fmla="*/ 1853568 w 2406650"/>
                <a:gd name="connsiteY18" fmla="*/ 329102 h 1377950"/>
                <a:gd name="connsiteX19" fmla="*/ 1461773 w 2406650"/>
                <a:gd name="connsiteY19" fmla="*/ 499917 h 1377950"/>
                <a:gd name="connsiteX20" fmla="*/ 1464313 w 2406650"/>
                <a:gd name="connsiteY20" fmla="*/ 575482 h 1377950"/>
                <a:gd name="connsiteX21" fmla="*/ 2366013 w 2406650"/>
                <a:gd name="connsiteY21" fmla="*/ 724072 h 137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06650" h="1377950">
                  <a:moveTo>
                    <a:pt x="2366013" y="724072"/>
                  </a:moveTo>
                  <a:cubicBezTo>
                    <a:pt x="2419353" y="725977"/>
                    <a:pt x="2419353" y="724707"/>
                    <a:pt x="2393953" y="770427"/>
                  </a:cubicBezTo>
                  <a:cubicBezTo>
                    <a:pt x="2370458" y="839007"/>
                    <a:pt x="2316483" y="873932"/>
                    <a:pt x="2252983" y="897427"/>
                  </a:cubicBezTo>
                  <a:cubicBezTo>
                    <a:pt x="2173608" y="926637"/>
                    <a:pt x="2090423" y="936797"/>
                    <a:pt x="2007238" y="945052"/>
                  </a:cubicBezTo>
                  <a:cubicBezTo>
                    <a:pt x="1874523" y="958387"/>
                    <a:pt x="1741808" y="967912"/>
                    <a:pt x="1609093" y="979342"/>
                  </a:cubicBezTo>
                  <a:cubicBezTo>
                    <a:pt x="1563373" y="983152"/>
                    <a:pt x="1520828" y="995217"/>
                    <a:pt x="1481458" y="1021887"/>
                  </a:cubicBezTo>
                  <a:cubicBezTo>
                    <a:pt x="1410338" y="1070782"/>
                    <a:pt x="1325248" y="1079037"/>
                    <a:pt x="1243333" y="1092372"/>
                  </a:cubicBezTo>
                  <a:cubicBezTo>
                    <a:pt x="1035688" y="1126027"/>
                    <a:pt x="826138" y="1149522"/>
                    <a:pt x="619128" y="1188257"/>
                  </a:cubicBezTo>
                  <a:cubicBezTo>
                    <a:pt x="512448" y="1207942"/>
                    <a:pt x="410213" y="1241597"/>
                    <a:pt x="314328" y="1292397"/>
                  </a:cubicBezTo>
                  <a:cubicBezTo>
                    <a:pt x="252733" y="1325417"/>
                    <a:pt x="52708" y="1355262"/>
                    <a:pt x="55248" y="1378757"/>
                  </a:cubicBezTo>
                  <a:cubicBezTo>
                    <a:pt x="36198" y="1376852"/>
                    <a:pt x="8893" y="846627"/>
                    <a:pt x="3" y="724072"/>
                  </a:cubicBezTo>
                  <a:cubicBezTo>
                    <a:pt x="-1267" y="706292"/>
                    <a:pt x="427993" y="470707"/>
                    <a:pt x="569598" y="407207"/>
                  </a:cubicBezTo>
                  <a:cubicBezTo>
                    <a:pt x="712473" y="343072"/>
                    <a:pt x="862333" y="305607"/>
                    <a:pt x="1016638" y="294812"/>
                  </a:cubicBezTo>
                  <a:cubicBezTo>
                    <a:pt x="1217298" y="280842"/>
                    <a:pt x="1404623" y="228137"/>
                    <a:pt x="1583693" y="136697"/>
                  </a:cubicBezTo>
                  <a:cubicBezTo>
                    <a:pt x="1669418" y="92882"/>
                    <a:pt x="1755778" y="50972"/>
                    <a:pt x="1847218" y="18587"/>
                  </a:cubicBezTo>
                  <a:cubicBezTo>
                    <a:pt x="1887858" y="4617"/>
                    <a:pt x="1929133" y="-1098"/>
                    <a:pt x="1971678" y="172"/>
                  </a:cubicBezTo>
                  <a:cubicBezTo>
                    <a:pt x="2033273" y="2077"/>
                    <a:pt x="2081533" y="31287"/>
                    <a:pt x="2097408" y="75102"/>
                  </a:cubicBezTo>
                  <a:cubicBezTo>
                    <a:pt x="2113918" y="120822"/>
                    <a:pt x="2092328" y="178607"/>
                    <a:pt x="2044703" y="217977"/>
                  </a:cubicBezTo>
                  <a:cubicBezTo>
                    <a:pt x="1986918" y="265602"/>
                    <a:pt x="1921513" y="299892"/>
                    <a:pt x="1853568" y="329102"/>
                  </a:cubicBezTo>
                  <a:cubicBezTo>
                    <a:pt x="1745618" y="375457"/>
                    <a:pt x="1482728" y="485312"/>
                    <a:pt x="1461773" y="499917"/>
                  </a:cubicBezTo>
                  <a:cubicBezTo>
                    <a:pt x="1427483" y="524047"/>
                    <a:pt x="1428753" y="552622"/>
                    <a:pt x="1464313" y="575482"/>
                  </a:cubicBezTo>
                  <a:cubicBezTo>
                    <a:pt x="1481458" y="587547"/>
                    <a:pt x="2321563" y="722802"/>
                    <a:pt x="2366013" y="72407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15139BD5-EDF3-4821-9DAE-62B095D8B210}"/>
                </a:ext>
              </a:extLst>
            </p:cNvPr>
            <p:cNvSpPr/>
            <p:nvPr/>
          </p:nvSpPr>
          <p:spPr>
            <a:xfrm>
              <a:off x="1693904" y="4363719"/>
              <a:ext cx="291998" cy="801760"/>
            </a:xfrm>
            <a:custGeom>
              <a:avLst/>
              <a:gdLst>
                <a:gd name="connsiteX0" fmla="*/ 376159 w 374650"/>
                <a:gd name="connsiteY0" fmla="*/ 841375 h 1028700"/>
                <a:gd name="connsiteX1" fmla="*/ 343774 w 374650"/>
                <a:gd name="connsiteY1" fmla="*/ 894715 h 1028700"/>
                <a:gd name="connsiteX2" fmla="*/ 23099 w 374650"/>
                <a:gd name="connsiteY2" fmla="*/ 1028700 h 1028700"/>
                <a:gd name="connsiteX3" fmla="*/ 239 w 374650"/>
                <a:gd name="connsiteY3" fmla="*/ 0 h 1028700"/>
                <a:gd name="connsiteX4" fmla="*/ 304404 w 374650"/>
                <a:gd name="connsiteY4" fmla="*/ 6350 h 1028700"/>
                <a:gd name="connsiteX5" fmla="*/ 328534 w 374650"/>
                <a:gd name="connsiteY5" fmla="*/ 31115 h 1028700"/>
                <a:gd name="connsiteX6" fmla="*/ 376159 w 374650"/>
                <a:gd name="connsiteY6" fmla="*/ 841375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4650" h="1028700">
                  <a:moveTo>
                    <a:pt x="376159" y="841375"/>
                  </a:moveTo>
                  <a:cubicBezTo>
                    <a:pt x="382509" y="871855"/>
                    <a:pt x="371079" y="884555"/>
                    <a:pt x="343774" y="894715"/>
                  </a:cubicBezTo>
                  <a:cubicBezTo>
                    <a:pt x="245984" y="931545"/>
                    <a:pt x="31989" y="1025525"/>
                    <a:pt x="23099" y="1028700"/>
                  </a:cubicBezTo>
                  <a:cubicBezTo>
                    <a:pt x="16114" y="728345"/>
                    <a:pt x="-2301" y="235585"/>
                    <a:pt x="239" y="0"/>
                  </a:cubicBezTo>
                  <a:cubicBezTo>
                    <a:pt x="92314" y="2540"/>
                    <a:pt x="212329" y="4445"/>
                    <a:pt x="304404" y="6350"/>
                  </a:cubicBezTo>
                  <a:cubicBezTo>
                    <a:pt x="322184" y="6985"/>
                    <a:pt x="329169" y="13970"/>
                    <a:pt x="328534" y="31115"/>
                  </a:cubicBezTo>
                  <a:cubicBezTo>
                    <a:pt x="327899" y="41910"/>
                    <a:pt x="371079" y="817880"/>
                    <a:pt x="376159" y="841375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F62F2715-BEC4-4D32-BB7E-B13AD83C40BF}"/>
                </a:ext>
              </a:extLst>
            </p:cNvPr>
            <p:cNvSpPr/>
            <p:nvPr/>
          </p:nvSpPr>
          <p:spPr>
            <a:xfrm>
              <a:off x="1989362" y="2460944"/>
              <a:ext cx="282100" cy="786912"/>
            </a:xfrm>
            <a:custGeom>
              <a:avLst/>
              <a:gdLst>
                <a:gd name="connsiteX0" fmla="*/ 363855 w 361950"/>
                <a:gd name="connsiteY0" fmla="*/ 931417 h 1009650"/>
                <a:gd name="connsiteX1" fmla="*/ 343535 w 361950"/>
                <a:gd name="connsiteY1" fmla="*/ 968247 h 1009650"/>
                <a:gd name="connsiteX2" fmla="*/ 221615 w 361950"/>
                <a:gd name="connsiteY2" fmla="*/ 1012062 h 1009650"/>
                <a:gd name="connsiteX3" fmla="*/ 0 w 361950"/>
                <a:gd name="connsiteY3" fmla="*/ 65912 h 1009650"/>
                <a:gd name="connsiteX4" fmla="*/ 151765 w 361950"/>
                <a:gd name="connsiteY4" fmla="*/ 4952 h 1009650"/>
                <a:gd name="connsiteX5" fmla="*/ 185420 w 361950"/>
                <a:gd name="connsiteY5" fmla="*/ 24637 h 1009650"/>
                <a:gd name="connsiteX6" fmla="*/ 363855 w 361950"/>
                <a:gd name="connsiteY6" fmla="*/ 931417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1009650">
                  <a:moveTo>
                    <a:pt x="363855" y="931417"/>
                  </a:moveTo>
                  <a:cubicBezTo>
                    <a:pt x="368300" y="951102"/>
                    <a:pt x="365125" y="961262"/>
                    <a:pt x="343535" y="968247"/>
                  </a:cubicBezTo>
                  <a:cubicBezTo>
                    <a:pt x="302260" y="980947"/>
                    <a:pt x="262255" y="997457"/>
                    <a:pt x="221615" y="1012062"/>
                  </a:cubicBezTo>
                  <a:cubicBezTo>
                    <a:pt x="199390" y="918082"/>
                    <a:pt x="51435" y="287527"/>
                    <a:pt x="0" y="65912"/>
                  </a:cubicBezTo>
                  <a:cubicBezTo>
                    <a:pt x="50800" y="45592"/>
                    <a:pt x="102235" y="26542"/>
                    <a:pt x="151765" y="4952"/>
                  </a:cubicBezTo>
                  <a:cubicBezTo>
                    <a:pt x="175895" y="-5843"/>
                    <a:pt x="184150" y="1142"/>
                    <a:pt x="185420" y="24637"/>
                  </a:cubicBezTo>
                  <a:cubicBezTo>
                    <a:pt x="186690" y="34162"/>
                    <a:pt x="351790" y="873632"/>
                    <a:pt x="363855" y="931417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88317FE2-A88E-43ED-9EE4-1B9474D8A0DC}"/>
                </a:ext>
              </a:extLst>
            </p:cNvPr>
            <p:cNvSpPr/>
            <p:nvPr/>
          </p:nvSpPr>
          <p:spPr>
            <a:xfrm>
              <a:off x="3063920" y="4248880"/>
              <a:ext cx="574100" cy="173220"/>
            </a:xfrm>
            <a:custGeom>
              <a:avLst/>
              <a:gdLst>
                <a:gd name="connsiteX0" fmla="*/ 723382 w 736600"/>
                <a:gd name="connsiteY0" fmla="*/ 226720 h 222250"/>
                <a:gd name="connsiteX1" fmla="*/ 408422 w 736600"/>
                <a:gd name="connsiteY1" fmla="*/ 195604 h 222250"/>
                <a:gd name="connsiteX2" fmla="*/ 118862 w 736600"/>
                <a:gd name="connsiteY2" fmla="*/ 144170 h 222250"/>
                <a:gd name="connsiteX3" fmla="*/ 12817 w 736600"/>
                <a:gd name="connsiteY3" fmla="*/ 111784 h 222250"/>
                <a:gd name="connsiteX4" fmla="*/ 125212 w 736600"/>
                <a:gd name="connsiteY4" fmla="*/ 3200 h 222250"/>
                <a:gd name="connsiteX5" fmla="*/ 376672 w 736600"/>
                <a:gd name="connsiteY5" fmla="*/ 49554 h 222250"/>
                <a:gd name="connsiteX6" fmla="*/ 562092 w 736600"/>
                <a:gd name="connsiteY6" fmla="*/ 152425 h 222250"/>
                <a:gd name="connsiteX7" fmla="*/ 739257 w 736600"/>
                <a:gd name="connsiteY7" fmla="*/ 224814 h 222250"/>
                <a:gd name="connsiteX8" fmla="*/ 723382 w 736600"/>
                <a:gd name="connsiteY8" fmla="*/ 22672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222250">
                  <a:moveTo>
                    <a:pt x="723382" y="226720"/>
                  </a:moveTo>
                  <a:cubicBezTo>
                    <a:pt x="617337" y="228625"/>
                    <a:pt x="512562" y="212114"/>
                    <a:pt x="408422" y="195604"/>
                  </a:cubicBezTo>
                  <a:cubicBezTo>
                    <a:pt x="311267" y="179729"/>
                    <a:pt x="214112" y="168300"/>
                    <a:pt x="118862" y="144170"/>
                  </a:cubicBezTo>
                  <a:cubicBezTo>
                    <a:pt x="83302" y="135279"/>
                    <a:pt x="47742" y="122579"/>
                    <a:pt x="12817" y="111784"/>
                  </a:cubicBezTo>
                  <a:cubicBezTo>
                    <a:pt x="-31633" y="52095"/>
                    <a:pt x="47742" y="13359"/>
                    <a:pt x="125212" y="3200"/>
                  </a:cubicBezTo>
                  <a:cubicBezTo>
                    <a:pt x="215382" y="-8866"/>
                    <a:pt x="296662" y="14629"/>
                    <a:pt x="376672" y="49554"/>
                  </a:cubicBezTo>
                  <a:cubicBezTo>
                    <a:pt x="441442" y="78129"/>
                    <a:pt x="502402" y="114959"/>
                    <a:pt x="562092" y="152425"/>
                  </a:cubicBezTo>
                  <a:cubicBezTo>
                    <a:pt x="616067" y="186079"/>
                    <a:pt x="676392" y="202589"/>
                    <a:pt x="739257" y="224814"/>
                  </a:cubicBezTo>
                  <a:cubicBezTo>
                    <a:pt x="731002" y="226084"/>
                    <a:pt x="727192" y="226084"/>
                    <a:pt x="723382" y="22672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308BB82E-25B1-4E55-8EF9-0C39B2A76AE8}"/>
              </a:ext>
            </a:extLst>
          </p:cNvPr>
          <p:cNvSpPr txBox="1"/>
          <p:nvPr/>
        </p:nvSpPr>
        <p:spPr>
          <a:xfrm>
            <a:off x="574502" y="1292212"/>
            <a:ext cx="4230407" cy="307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 smtClean="0">
                <a:solidFill>
                  <a:schemeClr val="bg1"/>
                </a:solidFill>
                <a:cs typeface="Calibri" pitchFamily="34" charset="0"/>
              </a:rPr>
              <a:t>Cliente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87ED271C-70B1-479B-8626-85F72A6F47F3}"/>
              </a:ext>
            </a:extLst>
          </p:cNvPr>
          <p:cNvSpPr txBox="1"/>
          <p:nvPr/>
        </p:nvSpPr>
        <p:spPr>
          <a:xfrm>
            <a:off x="7330042" y="1337906"/>
            <a:ext cx="4230407" cy="30777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cs typeface="Calibri" pitchFamily="34" charset="0"/>
              </a:rPr>
              <a:t>Servicio</a:t>
            </a:r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 Web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36019ABD-0BC5-4E45-97F2-D7CFE955A80E}"/>
              </a:ext>
            </a:extLst>
          </p:cNvPr>
          <p:cNvSpPr txBox="1"/>
          <p:nvPr/>
        </p:nvSpPr>
        <p:spPr>
          <a:xfrm>
            <a:off x="4162431" y="4544089"/>
            <a:ext cx="438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Entorno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smtClean="0">
                <a:solidFill>
                  <a:schemeClr val="accent3"/>
                </a:solidFill>
                <a:latin typeface="+mj-lt"/>
                <a:cs typeface="Arial" pitchFamily="34" charset="0"/>
              </a:rPr>
              <a:t>Web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2" name="Group 32">
            <a:extLst>
              <a:ext uri="{FF2B5EF4-FFF2-40B4-BE49-F238E27FC236}">
                <a16:creationId xmlns=""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7196964" y="1833829"/>
            <a:ext cx="1352956" cy="1294133"/>
            <a:chOff x="5369718" y="2683668"/>
            <a:chExt cx="1452563" cy="1483043"/>
          </a:xfrm>
        </p:grpSpPr>
        <p:sp>
          <p:nvSpPr>
            <p:cNvPr id="43" name="Freeform: Shape 8">
              <a:extLst>
                <a:ext uri="{FF2B5EF4-FFF2-40B4-BE49-F238E27FC236}">
                  <a16:creationId xmlns=""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9">
              <a:extLst>
                <a:ext uri="{FF2B5EF4-FFF2-40B4-BE49-F238E27FC236}">
                  <a16:creationId xmlns=""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0">
              <a:extLst>
                <a:ext uri="{FF2B5EF4-FFF2-40B4-BE49-F238E27FC236}">
                  <a16:creationId xmlns=""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1">
              <a:extLst>
                <a:ext uri="{FF2B5EF4-FFF2-40B4-BE49-F238E27FC236}">
                  <a16:creationId xmlns=""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">
              <a:extLst>
                <a:ext uri="{FF2B5EF4-FFF2-40B4-BE49-F238E27FC236}">
                  <a16:creationId xmlns=""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3">
              <a:extLst>
                <a:ext uri="{FF2B5EF4-FFF2-40B4-BE49-F238E27FC236}">
                  <a16:creationId xmlns=""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4">
              <a:extLst>
                <a:ext uri="{FF2B5EF4-FFF2-40B4-BE49-F238E27FC236}">
                  <a16:creationId xmlns=""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5">
              <a:extLst>
                <a:ext uri="{FF2B5EF4-FFF2-40B4-BE49-F238E27FC236}">
                  <a16:creationId xmlns=""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6">
              <a:extLst>
                <a:ext uri="{FF2B5EF4-FFF2-40B4-BE49-F238E27FC236}">
                  <a16:creationId xmlns=""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=""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8">
              <a:extLst>
                <a:ext uri="{FF2B5EF4-FFF2-40B4-BE49-F238E27FC236}">
                  <a16:creationId xmlns=""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9">
              <a:extLst>
                <a:ext uri="{FF2B5EF4-FFF2-40B4-BE49-F238E27FC236}">
                  <a16:creationId xmlns=""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0">
              <a:extLst>
                <a:ext uri="{FF2B5EF4-FFF2-40B4-BE49-F238E27FC236}">
                  <a16:creationId xmlns=""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">
              <a:extLst>
                <a:ext uri="{FF2B5EF4-FFF2-40B4-BE49-F238E27FC236}">
                  <a16:creationId xmlns=""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">
              <a:extLst>
                <a:ext uri="{FF2B5EF4-FFF2-40B4-BE49-F238E27FC236}">
                  <a16:creationId xmlns=""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3">
              <a:extLst>
                <a:ext uri="{FF2B5EF4-FFF2-40B4-BE49-F238E27FC236}">
                  <a16:creationId xmlns=""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=""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5">
              <a:extLst>
                <a:ext uri="{FF2B5EF4-FFF2-40B4-BE49-F238E27FC236}">
                  <a16:creationId xmlns=""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6">
              <a:extLst>
                <a:ext uri="{FF2B5EF4-FFF2-40B4-BE49-F238E27FC236}">
                  <a16:creationId xmlns=""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7">
              <a:extLst>
                <a:ext uri="{FF2B5EF4-FFF2-40B4-BE49-F238E27FC236}">
                  <a16:creationId xmlns=""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8">
              <a:extLst>
                <a:ext uri="{FF2B5EF4-FFF2-40B4-BE49-F238E27FC236}">
                  <a16:creationId xmlns=""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9">
              <a:extLst>
                <a:ext uri="{FF2B5EF4-FFF2-40B4-BE49-F238E27FC236}">
                  <a16:creationId xmlns=""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0">
              <a:extLst>
                <a:ext uri="{FF2B5EF4-FFF2-40B4-BE49-F238E27FC236}">
                  <a16:creationId xmlns=""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31">
              <a:extLst>
                <a:ext uri="{FF2B5EF4-FFF2-40B4-BE49-F238E27FC236}">
                  <a16:creationId xmlns=""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Freeform 11">
            <a:extLst>
              <a:ext uri="{FF2B5EF4-FFF2-40B4-BE49-F238E27FC236}">
                <a16:creationId xmlns:a16="http://schemas.microsoft.com/office/drawing/2014/main" xmlns="" id="{1F1EFEAC-1261-4FA1-BC9A-5908E9B5CC41}"/>
              </a:ext>
            </a:extLst>
          </p:cNvPr>
          <p:cNvSpPr/>
          <p:nvPr/>
        </p:nvSpPr>
        <p:spPr>
          <a:xfrm>
            <a:off x="5363845" y="935376"/>
            <a:ext cx="1407261" cy="981570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rgbClr val="DEF0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rgbClr val="DEF0F3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9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2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0B81192-FF30-494C-AE36-511FFA8CCA69}"/>
              </a:ext>
            </a:extLst>
          </p:cNvPr>
          <p:cNvGrpSpPr/>
          <p:nvPr/>
        </p:nvGrpSpPr>
        <p:grpSpPr>
          <a:xfrm>
            <a:off x="8077912" y="2632104"/>
            <a:ext cx="3214643" cy="3716680"/>
            <a:chOff x="4125210" y="1802423"/>
            <a:chExt cx="3954428" cy="4571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4C1AD90B-E89A-4228-BB5D-32EF4BB96710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27609D28-DF4B-497D-BE9A-537960EDC953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526EC58B-864B-49B0-8567-850D52CCD139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2796397-C9F4-4DA8-B7A6-1349395E5117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F9FE859-E196-4C40-BDDE-310CA193082D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C18A593-ECF3-4E92-9EF2-602A60375A09}"/>
              </a:ext>
            </a:extLst>
          </p:cNvPr>
          <p:cNvSpPr txBox="1"/>
          <p:nvPr/>
        </p:nvSpPr>
        <p:spPr>
          <a:xfrm>
            <a:off x="8531550" y="0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177C753-3D96-4004-912A-B046B24A8E76}"/>
              </a:ext>
            </a:extLst>
          </p:cNvPr>
          <p:cNvGrpSpPr/>
          <p:nvPr/>
        </p:nvGrpSpPr>
        <p:grpSpPr>
          <a:xfrm>
            <a:off x="852285" y="233778"/>
            <a:ext cx="5653856" cy="2092881"/>
            <a:chOff x="5046382" y="1707794"/>
            <a:chExt cx="4483438" cy="2092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237072D-EA0A-4A85-8662-CCACF8FC4125}"/>
                </a:ext>
              </a:extLst>
            </p:cNvPr>
            <p:cNvSpPr txBox="1"/>
            <p:nvPr/>
          </p:nvSpPr>
          <p:spPr>
            <a:xfrm>
              <a:off x="5792960" y="2108436"/>
              <a:ext cx="373686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3600" dirty="0" smtClean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MPLEMENTACIÓN</a:t>
              </a:r>
              <a:endParaRPr lang="en-US" altLang="ko-KR" sz="3600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2937101-C539-492B-81E3-7F9CBE9A0A06}"/>
                </a:ext>
              </a:extLst>
            </p:cNvPr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b="1" dirty="0" smtClean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de la </a:t>
              </a:r>
              <a:r>
                <a:rPr lang="en-US" altLang="ko-KR" sz="4000" b="1" dirty="0" err="1" smtClean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Ejecución</a:t>
              </a:r>
              <a:r>
                <a:rPr lang="en-US" altLang="ko-KR" sz="4000" b="1" dirty="0" smtClean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 </a:t>
              </a:r>
              <a:r>
                <a:rPr lang="en-US" altLang="ko-KR" sz="4000" b="1" dirty="0" err="1" smtClean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Mixta</a:t>
              </a:r>
              <a:endParaRPr lang="en-US" altLang="ko-KR" sz="4000" b="1" dirty="0">
                <a:solidFill>
                  <a:schemeClr val="accent4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789951B-B1B6-4349-9D17-20E5DC324838}"/>
                </a:ext>
              </a:extLst>
            </p:cNvPr>
            <p:cNvSpPr txBox="1"/>
            <p:nvPr/>
          </p:nvSpPr>
          <p:spPr>
            <a:xfrm>
              <a:off x="5046382" y="1707794"/>
              <a:ext cx="1073860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 smtClean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I</a:t>
              </a:r>
              <a:endParaRPr lang="en-US" altLang="ko-KR" sz="13000" b="1" dirty="0">
                <a:solidFill>
                  <a:schemeClr val="accent2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08E7E78-07F8-4FB7-B7AF-ECEF4F7DF126}"/>
              </a:ext>
            </a:extLst>
          </p:cNvPr>
          <p:cNvSpPr txBox="1"/>
          <p:nvPr/>
        </p:nvSpPr>
        <p:spPr>
          <a:xfrm>
            <a:off x="753775" y="2435886"/>
            <a:ext cx="251563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Servidor</a:t>
            </a:r>
            <a:r>
              <a:rPr lang="en-GB" altLang="ko-KR" sz="2000" dirty="0" smtClean="0">
                <a:solidFill>
                  <a:schemeClr val="accent4"/>
                </a:solidFill>
                <a:cs typeface="Arial" pitchFamily="34" charset="0"/>
              </a:rPr>
              <a:t> Web </a:t>
            </a:r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en</a:t>
            </a:r>
            <a:r>
              <a:rPr lang="en-GB" altLang="ko-KR" sz="2000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Ejecución</a:t>
            </a:r>
            <a:r>
              <a:rPr lang="en-GB" altLang="ko-KR" sz="2000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Remota</a:t>
            </a:r>
            <a:endParaRPr lang="en-GB" altLang="ko-KR" sz="2000" dirty="0" smtClean="0">
              <a:solidFill>
                <a:schemeClr val="accent4"/>
              </a:solidFill>
              <a:cs typeface="Arial" pitchFamily="34" charset="0"/>
            </a:endParaRPr>
          </a:p>
          <a:p>
            <a:pPr algn="ctr"/>
            <a:endParaRPr lang="en-GB" altLang="ko-KR" sz="2000" dirty="0" err="1" smtClean="0">
              <a:solidFill>
                <a:schemeClr val="accent4"/>
              </a:solidFill>
              <a:cs typeface="Arial" pitchFamily="34" charset="0"/>
            </a:endParaRPr>
          </a:p>
          <a:p>
            <a:pPr algn="ctr"/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clásico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ejecución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servicio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6C189DE-6D10-48E4-94AE-D82D5EE4D28F}"/>
              </a:ext>
            </a:extLst>
          </p:cNvPr>
          <p:cNvSpPr txBox="1"/>
          <p:nvPr/>
        </p:nvSpPr>
        <p:spPr>
          <a:xfrm>
            <a:off x="1055067" y="4645928"/>
            <a:ext cx="2715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cs typeface="Arial" pitchFamily="34" charset="0"/>
              </a:rPr>
              <a:t>- </a:t>
            </a:r>
            <a:r>
              <a:rPr lang="en-US" altLang="ko-KR" sz="1400" b="1" dirty="0" err="1" smtClean="0">
                <a:cs typeface="Arial" pitchFamily="34" charset="0"/>
              </a:rPr>
              <a:t>Diseño</a:t>
            </a:r>
            <a:endParaRPr lang="en-US" altLang="ko-KR" sz="1400" b="1" dirty="0" smtClean="0">
              <a:cs typeface="Arial" pitchFamily="34" charset="0"/>
            </a:endParaRPr>
          </a:p>
          <a:p>
            <a:r>
              <a:rPr lang="en-US" altLang="ko-KR" sz="1400" b="1" i="1" dirty="0" smtClean="0">
                <a:cs typeface="Arial" pitchFamily="34" charset="0"/>
              </a:rPr>
              <a:t>- Back-end</a:t>
            </a:r>
            <a:r>
              <a:rPr lang="en-US" altLang="ko-KR" sz="1400" b="1" dirty="0" smtClean="0">
                <a:cs typeface="Arial" pitchFamily="34" charset="0"/>
              </a:rPr>
              <a:t> del </a:t>
            </a:r>
            <a:r>
              <a:rPr lang="en-US" altLang="ko-KR" sz="1400" b="1" dirty="0" err="1" smtClean="0">
                <a:cs typeface="Arial" pitchFamily="34" charset="0"/>
              </a:rPr>
              <a:t>Servicio</a:t>
            </a:r>
            <a:endParaRPr lang="en-US" altLang="ko-KR" sz="1400" b="1" dirty="0" smtClean="0">
              <a:cs typeface="Arial" pitchFamily="34" charset="0"/>
            </a:endParaRPr>
          </a:p>
          <a:p>
            <a:r>
              <a:rPr lang="en-US" altLang="ko-KR" sz="1400" b="1" i="1" dirty="0" smtClean="0">
                <a:cs typeface="Arial" pitchFamily="34" charset="0"/>
              </a:rPr>
              <a:t>- Front-end </a:t>
            </a:r>
            <a:r>
              <a:rPr lang="en-US" altLang="ko-KR" sz="1400" b="1" dirty="0" smtClean="0">
                <a:cs typeface="Arial" pitchFamily="34" charset="0"/>
              </a:rPr>
              <a:t>del </a:t>
            </a:r>
            <a:r>
              <a:rPr lang="en-US" altLang="ko-KR" sz="1400" b="1" dirty="0" err="1" smtClean="0">
                <a:cs typeface="Arial" pitchFamily="34" charset="0"/>
              </a:rPr>
              <a:t>Servicio</a:t>
            </a:r>
            <a:endParaRPr lang="ko-KR" altLang="en-US" sz="1400" b="1" i="1" dirty="0"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FFEF473-37B1-48A4-B1EB-9E6463D4BB23}"/>
              </a:ext>
            </a:extLst>
          </p:cNvPr>
          <p:cNvSpPr txBox="1"/>
          <p:nvPr/>
        </p:nvSpPr>
        <p:spPr>
          <a:xfrm>
            <a:off x="4238326" y="4692095"/>
            <a:ext cx="3531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cs typeface="Arial" pitchFamily="34" charset="0"/>
              </a:rPr>
              <a:t>Diseño</a:t>
            </a:r>
            <a:endParaRPr lang="en-US" altLang="ko-KR" sz="1400" b="1" dirty="0" smtClean="0"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i="1" dirty="0" smtClean="0">
                <a:cs typeface="Arial" pitchFamily="34" charset="0"/>
              </a:rPr>
              <a:t>Back-end</a:t>
            </a:r>
            <a:r>
              <a:rPr lang="en-US" altLang="ko-KR" sz="1400" b="1" dirty="0" smtClean="0">
                <a:cs typeface="Arial" pitchFamily="34" charset="0"/>
              </a:rPr>
              <a:t> </a:t>
            </a:r>
            <a:r>
              <a:rPr lang="en-US" altLang="ko-KR" sz="1400" b="1" dirty="0" err="1" smtClean="0">
                <a:cs typeface="Arial" pitchFamily="34" charset="0"/>
              </a:rPr>
              <a:t>Remoto</a:t>
            </a:r>
            <a:endParaRPr lang="en-US" altLang="ko-KR" sz="1400" b="1" dirty="0" smtClean="0"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i="1" dirty="0" smtClean="0">
                <a:cs typeface="Arial" pitchFamily="34" charset="0"/>
              </a:rPr>
              <a:t>Back-end</a:t>
            </a:r>
            <a:r>
              <a:rPr lang="en-US" altLang="ko-KR" sz="1400" b="1" dirty="0" smtClean="0">
                <a:cs typeface="Arial" pitchFamily="34" charset="0"/>
              </a:rPr>
              <a:t> Local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i="1" dirty="0" err="1" smtClean="0">
                <a:cs typeface="Arial" pitchFamily="34" charset="0"/>
              </a:rPr>
              <a:t>Protocolo</a:t>
            </a:r>
            <a:r>
              <a:rPr lang="en-US" altLang="ko-KR" sz="1400" b="1" i="1" dirty="0" smtClean="0">
                <a:cs typeface="Arial" pitchFamily="34" charset="0"/>
              </a:rPr>
              <a:t> de </a:t>
            </a:r>
            <a:r>
              <a:rPr lang="en-US" altLang="ko-KR" sz="1400" b="1" i="1" dirty="0" err="1" smtClean="0">
                <a:cs typeface="Arial" pitchFamily="34" charset="0"/>
              </a:rPr>
              <a:t>Comunicación</a:t>
            </a:r>
            <a:endParaRPr lang="en-US" altLang="ko-KR" sz="1400" b="1" i="1" dirty="0" smtClean="0">
              <a:cs typeface="Arial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i="1" dirty="0" err="1" smtClean="0">
                <a:cs typeface="Arial" pitchFamily="34" charset="0"/>
              </a:rPr>
              <a:t>Contenedor</a:t>
            </a:r>
            <a:r>
              <a:rPr lang="en-US" altLang="ko-KR" sz="1400" b="1" i="1" dirty="0" smtClean="0">
                <a:cs typeface="Arial" pitchFamily="34" charset="0"/>
              </a:rPr>
              <a:t> </a:t>
            </a:r>
            <a:r>
              <a:rPr lang="en-US" altLang="ko-KR" sz="1400" b="1" i="1" dirty="0" err="1" smtClean="0">
                <a:cs typeface="Arial" pitchFamily="34" charset="0"/>
              </a:rPr>
              <a:t>docker</a:t>
            </a:r>
            <a:endParaRPr lang="en-US" altLang="ko-KR" sz="1400" b="1" i="1" dirty="0" smtClean="0">
              <a:cs typeface="Arial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i="1" dirty="0" smtClean="0">
                <a:cs typeface="Arial" pitchFamily="34" charset="0"/>
              </a:rPr>
              <a:t>API de EM</a:t>
            </a:r>
            <a:endParaRPr lang="es-ES" altLang="ko-KR" sz="1400" b="1" i="1" dirty="0"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cs typeface="Arial" pitchFamily="34" charset="0"/>
              </a:rPr>
              <a:t>EM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xmlns="" id="{A08E7E78-07F8-4FB7-B7AF-ECEF4F7DF126}"/>
              </a:ext>
            </a:extLst>
          </p:cNvPr>
          <p:cNvSpPr txBox="1"/>
          <p:nvPr/>
        </p:nvSpPr>
        <p:spPr>
          <a:xfrm>
            <a:off x="3770145" y="2435886"/>
            <a:ext cx="298433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Servidor</a:t>
            </a:r>
            <a:r>
              <a:rPr lang="en-GB" altLang="ko-KR" sz="2000" dirty="0" smtClean="0">
                <a:solidFill>
                  <a:schemeClr val="accent4"/>
                </a:solidFill>
                <a:cs typeface="Arial" pitchFamily="34" charset="0"/>
              </a:rPr>
              <a:t> Web </a:t>
            </a:r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en</a:t>
            </a:r>
            <a:r>
              <a:rPr lang="en-GB" altLang="ko-KR" sz="2000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Ejecución</a:t>
            </a:r>
            <a:r>
              <a:rPr lang="en-GB" altLang="ko-KR" sz="2000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accent4"/>
                </a:solidFill>
                <a:cs typeface="Arial" pitchFamily="34" charset="0"/>
              </a:rPr>
              <a:t>Mixta</a:t>
            </a:r>
            <a:endParaRPr lang="en-GB" altLang="ko-KR" sz="2000" dirty="0" smtClean="0">
              <a:solidFill>
                <a:schemeClr val="accent4"/>
              </a:solidFill>
              <a:cs typeface="Arial" pitchFamily="34" charset="0"/>
            </a:endParaRPr>
          </a:p>
          <a:p>
            <a:pPr algn="ctr"/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Énfasis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cómputo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servicio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lado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cliente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xmlns="" id="{CFFEF473-37B1-48A4-B1EB-9E6463D4BB23}"/>
              </a:ext>
            </a:extLst>
          </p:cNvPr>
          <p:cNvSpPr txBox="1"/>
          <p:nvPr/>
        </p:nvSpPr>
        <p:spPr>
          <a:xfrm>
            <a:off x="4238326" y="6040784"/>
            <a:ext cx="271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cs typeface="Arial" pitchFamily="34" charset="0"/>
              </a:rPr>
              <a:t>Seguridad</a:t>
            </a:r>
            <a:endParaRPr lang="en-US" altLang="ko-KR" sz="1400" b="1" dirty="0" smtClean="0"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cs typeface="Arial" pitchFamily="34" charset="0"/>
              </a:rPr>
              <a:t>Funcionamiento</a:t>
            </a:r>
            <a:endParaRPr lang="en-US" altLang="ko-KR" sz="1400" b="1" dirty="0" smtClean="0">
              <a:cs typeface="Arial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10/29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40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ED61D2E-2A16-4CB6-AD9B-854A465D66DE}"/>
              </a:ext>
            </a:extLst>
          </p:cNvPr>
          <p:cNvGrpSpPr/>
          <p:nvPr/>
        </p:nvGrpSpPr>
        <p:grpSpPr>
          <a:xfrm>
            <a:off x="7841412" y="2451664"/>
            <a:ext cx="3545456" cy="1151314"/>
            <a:chOff x="8369884" y="1993673"/>
            <a:chExt cx="3395394" cy="115131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778551D5-F4AC-4533-B952-7836527833CA}"/>
                </a:ext>
              </a:extLst>
            </p:cNvPr>
            <p:cNvSpPr/>
            <p:nvPr/>
          </p:nvSpPr>
          <p:spPr>
            <a:xfrm>
              <a:off x="8369884" y="2313990"/>
              <a:ext cx="33953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interfaz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usuario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aplicación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constará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sólo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del </a:t>
              </a:r>
              <a:r>
                <a:rPr lang="en-US" altLang="ko-KR" sz="1200" dirty="0" err="1" smtClean="0">
                  <a:solidFill>
                    <a:srgbClr val="19A5BE"/>
                  </a:solidFill>
                </a:rPr>
                <a:t>navegador</a:t>
              </a:r>
              <a:r>
                <a:rPr lang="en-US" altLang="ko-KR" sz="1200" dirty="0" smtClean="0">
                  <a:solidFill>
                    <a:srgbClr val="19A5BE"/>
                  </a:solidFill>
                </a:rPr>
                <a:t> web del </a:t>
              </a:r>
              <a:r>
                <a:rPr lang="en-US" altLang="ko-KR" sz="1200" dirty="0" err="1" smtClean="0">
                  <a:solidFill>
                    <a:srgbClr val="19A5BE"/>
                  </a:solidFill>
                </a:rPr>
                <a:t>cliente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constante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comunicación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clientes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web de Gazebo (</a:t>
              </a:r>
              <a:r>
                <a:rPr lang="en-US" altLang="ko-KR" sz="12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GzWeb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Jupyter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kernel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remoto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직사각형 5">
              <a:extLst>
                <a:ext uri="{FF2B5EF4-FFF2-40B4-BE49-F238E27FC236}">
                  <a16:creationId xmlns:a16="http://schemas.microsoft.com/office/drawing/2014/main" xmlns="" id="{DF686BA5-AEC6-4B47-96C7-90076F8B093A}"/>
                </a:ext>
              </a:extLst>
            </p:cNvPr>
            <p:cNvSpPr/>
            <p:nvPr/>
          </p:nvSpPr>
          <p:spPr>
            <a:xfrm>
              <a:off x="8369884" y="1993673"/>
              <a:ext cx="339539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600" i="1" dirty="0" smtClean="0">
                  <a:solidFill>
                    <a:schemeClr val="accent2"/>
                  </a:solidFill>
                </a:rPr>
                <a:t>Front-end</a:t>
              </a:r>
              <a:endParaRPr lang="en-US" altLang="ko-KR" sz="1600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716CFD-D406-4F09-850D-192494E3A4D6}"/>
              </a:ext>
            </a:extLst>
          </p:cNvPr>
          <p:cNvSpPr txBox="1"/>
          <p:nvPr/>
        </p:nvSpPr>
        <p:spPr>
          <a:xfrm>
            <a:off x="5465948" y="96667"/>
            <a:ext cx="6429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Plataforma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Web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Ejecución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Remota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para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Docencia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Robótica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0" y="478594"/>
            <a:ext cx="6111770" cy="334547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60" y="4002743"/>
            <a:ext cx="4745757" cy="2528498"/>
          </a:xfrm>
          <a:prstGeom prst="rect">
            <a:avLst/>
          </a:prstGeom>
        </p:spPr>
      </p:pic>
      <p:grpSp>
        <p:nvGrpSpPr>
          <p:cNvPr id="29" name="Group 17">
            <a:extLst>
              <a:ext uri="{FF2B5EF4-FFF2-40B4-BE49-F238E27FC236}">
                <a16:creationId xmlns:a16="http://schemas.microsoft.com/office/drawing/2014/main" xmlns="" id="{EED61D2E-2A16-4CB6-AD9B-854A465D66DE}"/>
              </a:ext>
            </a:extLst>
          </p:cNvPr>
          <p:cNvGrpSpPr/>
          <p:nvPr/>
        </p:nvGrpSpPr>
        <p:grpSpPr>
          <a:xfrm>
            <a:off x="622258" y="4135457"/>
            <a:ext cx="6111770" cy="2074643"/>
            <a:chOff x="8369884" y="1993673"/>
            <a:chExt cx="3395394" cy="2074643"/>
          </a:xfrm>
        </p:grpSpPr>
        <p:sp>
          <p:nvSpPr>
            <p:cNvPr id="30" name="직사각형 18">
              <a:extLst>
                <a:ext uri="{FF2B5EF4-FFF2-40B4-BE49-F238E27FC236}">
                  <a16:creationId xmlns:a16="http://schemas.microsoft.com/office/drawing/2014/main" xmlns="" id="{778551D5-F4AC-4533-B952-7836527833CA}"/>
                </a:ext>
              </a:extLst>
            </p:cNvPr>
            <p:cNvSpPr/>
            <p:nvPr/>
          </p:nvSpPr>
          <p:spPr>
            <a:xfrm>
              <a:off x="8369884" y="2313990"/>
              <a:ext cx="339539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Gestión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procesamiento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peticiones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con Django.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Jupyter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IDE y motor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ejecución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para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ejercicios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Gazebo para las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simulaciones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robóticas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middleware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inter-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comunicación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Apache para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entorno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producción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TODOS LOS MÓDULOS SE EJECUTAN EN UN PUNTO REMOTO: 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LA TOTALIDAD DEL CÓMPUTO ESTÁ EN EL LADO SERVIDOR.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직사각형 5">
              <a:extLst>
                <a:ext uri="{FF2B5EF4-FFF2-40B4-BE49-F238E27FC236}">
                  <a16:creationId xmlns:a16="http://schemas.microsoft.com/office/drawing/2014/main" xmlns="" id="{DF686BA5-AEC6-4B47-96C7-90076F8B093A}"/>
                </a:ext>
              </a:extLst>
            </p:cNvPr>
            <p:cNvSpPr/>
            <p:nvPr/>
          </p:nvSpPr>
          <p:spPr>
            <a:xfrm>
              <a:off x="8369884" y="1993673"/>
              <a:ext cx="339539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i="1" dirty="0" smtClean="0">
                  <a:solidFill>
                    <a:schemeClr val="accent2"/>
                  </a:solidFill>
                </a:rPr>
                <a:t>Back-end</a:t>
              </a:r>
              <a:endParaRPr lang="en-US" altLang="ko-KR" sz="1600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11/29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9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0" y="232913"/>
            <a:ext cx="12192000" cy="557638"/>
          </a:xfrm>
        </p:spPr>
        <p:txBody>
          <a:bodyPr/>
          <a:lstStyle/>
          <a:p>
            <a:r>
              <a:rPr lang="es-ES" dirty="0" smtClean="0"/>
              <a:t>Servidor Web en Ejecución Mixta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526211" y="1164566"/>
            <a:ext cx="10118785" cy="560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1" y="1009751"/>
            <a:ext cx="9731583" cy="4320914"/>
          </a:xfrm>
          <a:prstGeom prst="rect">
            <a:avLst/>
          </a:prstGeom>
          <a:ln w="28575">
            <a:solidFill>
              <a:srgbClr val="53C3CD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526211" y="6100463"/>
            <a:ext cx="101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El cómputo del Servicio se mueve al </a:t>
            </a:r>
            <a:r>
              <a:rPr lang="es-ES" b="1" dirty="0" smtClean="0">
                <a:solidFill>
                  <a:srgbClr val="53C3CD"/>
                </a:solidFill>
              </a:rPr>
              <a:t>Lado Cliente Web</a:t>
            </a:r>
            <a:endParaRPr lang="es-ES" b="1" i="1" dirty="0">
              <a:solidFill>
                <a:srgbClr val="53C3CD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26211" y="5549865"/>
            <a:ext cx="101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 smtClean="0">
                <a:solidFill>
                  <a:schemeClr val="bg1"/>
                </a:solidFill>
              </a:rPr>
              <a:t>Local </a:t>
            </a:r>
            <a:r>
              <a:rPr lang="es-ES" b="1" i="1" dirty="0" err="1" smtClean="0">
                <a:solidFill>
                  <a:schemeClr val="bg1"/>
                </a:solidFill>
              </a:rPr>
              <a:t>Runtime</a:t>
            </a:r>
            <a:endParaRPr lang="es-ES" b="1" i="1" dirty="0">
              <a:solidFill>
                <a:srgbClr val="53C3CD"/>
              </a:solidFill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4201064" y="6006541"/>
            <a:ext cx="26914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12/29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9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la </a:t>
            </a:r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Mixta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D4CEDD89-FB95-4698-A951-8D667DAD61F7}"/>
              </a:ext>
            </a:extLst>
          </p:cNvPr>
          <p:cNvCxnSpPr/>
          <p:nvPr/>
        </p:nvCxnSpPr>
        <p:spPr>
          <a:xfrm flipV="1">
            <a:off x="1731610" y="3803957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73AC6F6-116D-4971-9838-E43566A33F7B}"/>
              </a:ext>
            </a:extLst>
          </p:cNvPr>
          <p:cNvCxnSpPr/>
          <p:nvPr/>
        </p:nvCxnSpPr>
        <p:spPr>
          <a:xfrm flipV="1">
            <a:off x="4052042" y="3159384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2A7DE9A-E02E-4428-88E9-F0BCCAB02C1D}"/>
              </a:ext>
            </a:extLst>
          </p:cNvPr>
          <p:cNvCxnSpPr/>
          <p:nvPr/>
        </p:nvCxnSpPr>
        <p:spPr>
          <a:xfrm flipV="1">
            <a:off x="6372474" y="2514812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B4486CC-CA76-4B10-B129-8499FDEA5FEA}"/>
              </a:ext>
            </a:extLst>
          </p:cNvPr>
          <p:cNvCxnSpPr/>
          <p:nvPr/>
        </p:nvCxnSpPr>
        <p:spPr>
          <a:xfrm flipV="1">
            <a:off x="8692906" y="1870240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xmlns="" id="{0C365D8F-B51C-4EA5-AE51-77287C3CAC89}"/>
              </a:ext>
            </a:extLst>
          </p:cNvPr>
          <p:cNvSpPr/>
          <p:nvPr/>
        </p:nvSpPr>
        <p:spPr>
          <a:xfrm>
            <a:off x="2563708" y="4882341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60F8524-0A4C-4E1C-9513-B1BD35631E5C}"/>
              </a:ext>
            </a:extLst>
          </p:cNvPr>
          <p:cNvSpPr/>
          <p:nvPr/>
        </p:nvSpPr>
        <p:spPr>
          <a:xfrm>
            <a:off x="3080616" y="5619918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7CAE00-43F8-43C3-A3AA-0919566D1751}"/>
              </a:ext>
            </a:extLst>
          </p:cNvPr>
          <p:cNvSpPr/>
          <p:nvPr/>
        </p:nvSpPr>
        <p:spPr>
          <a:xfrm>
            <a:off x="5401048" y="4971846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CE5775-A6BE-48EC-9AE3-DD1B8EB71F14}"/>
              </a:ext>
            </a:extLst>
          </p:cNvPr>
          <p:cNvSpPr/>
          <p:nvPr/>
        </p:nvSpPr>
        <p:spPr>
          <a:xfrm>
            <a:off x="7721480" y="4323774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0CBB38F-1896-40FA-8156-C3F7EFC2A617}"/>
              </a:ext>
            </a:extLst>
          </p:cNvPr>
          <p:cNvSpPr/>
          <p:nvPr/>
        </p:nvSpPr>
        <p:spPr>
          <a:xfrm>
            <a:off x="10041912" y="3675702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24B46152-1512-46A0-AED5-FF1369FF6B36}"/>
              </a:ext>
            </a:extLst>
          </p:cNvPr>
          <p:cNvSpPr/>
          <p:nvPr/>
        </p:nvSpPr>
        <p:spPr>
          <a:xfrm>
            <a:off x="4136810" y="5382878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AF7DAB2-4D7F-4052-993B-B9E880C8FCB3}"/>
              </a:ext>
            </a:extLst>
          </p:cNvPr>
          <p:cNvGrpSpPr/>
          <p:nvPr/>
        </p:nvGrpSpPr>
        <p:grpSpPr>
          <a:xfrm>
            <a:off x="1904086" y="3891309"/>
            <a:ext cx="2000666" cy="911409"/>
            <a:chOff x="4965552" y="1736224"/>
            <a:chExt cx="1374974" cy="911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Conecta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orquesta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aplicaciones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ejecución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cliente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C208D6-BE11-4807-811F-CAEC097A720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Bajo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Nivel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0D3E5F9-202C-473B-9C85-C4BAE0E9A712}"/>
              </a:ext>
            </a:extLst>
          </p:cNvPr>
          <p:cNvGrpSpPr/>
          <p:nvPr/>
        </p:nvGrpSpPr>
        <p:grpSpPr>
          <a:xfrm>
            <a:off x="4224518" y="3246736"/>
            <a:ext cx="2000666" cy="911409"/>
            <a:chOff x="4965552" y="1736224"/>
            <a:chExt cx="1374974" cy="9114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9A56744-058B-4CD2-B945-7DFF205FD76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Garantiza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integridad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fiabilidad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mensajes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Protege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Sistema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cliente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0CE8A56-B8EA-4DE1-B294-EAB2B1FDEC14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Seguridad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6F83CEA-F2CB-40FC-BFE8-69F82778871B}"/>
              </a:ext>
            </a:extLst>
          </p:cNvPr>
          <p:cNvGrpSpPr/>
          <p:nvPr/>
        </p:nvGrpSpPr>
        <p:grpSpPr>
          <a:xfrm>
            <a:off x="6544951" y="2602164"/>
            <a:ext cx="2147956" cy="1096075"/>
            <a:chOff x="4965552" y="1736224"/>
            <a:chExt cx="1476200" cy="10960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1637843-EC4F-4850-8DCD-76D9B5A7614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Establece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canales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entre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ejecución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cliente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476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Comunicación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A6494AF-B876-4718-83BE-12821BF6DF24}"/>
              </a:ext>
            </a:extLst>
          </p:cNvPr>
          <p:cNvGrpSpPr/>
          <p:nvPr/>
        </p:nvGrpSpPr>
        <p:grpSpPr>
          <a:xfrm>
            <a:off x="8865382" y="1957592"/>
            <a:ext cx="2000666" cy="1096075"/>
            <a:chOff x="4965552" y="1736224"/>
            <a:chExt cx="1374974" cy="10960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Ejecución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Mixta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lanzar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herramientas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necesarias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Situada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lado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8DEF2B6-DBC3-4F46-962B-1828454156F9}"/>
              </a:ext>
            </a:extLst>
          </p:cNvPr>
          <p:cNvSpPr txBox="1"/>
          <p:nvPr/>
        </p:nvSpPr>
        <p:spPr>
          <a:xfrm>
            <a:off x="6243916" y="6253644"/>
            <a:ext cx="217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Módulo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Gestión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CF8FF07-288F-40E4-BDD3-A9A222BBEAC0}"/>
              </a:ext>
            </a:extLst>
          </p:cNvPr>
          <p:cNvSpPr txBox="1"/>
          <p:nvPr/>
        </p:nvSpPr>
        <p:spPr>
          <a:xfrm>
            <a:off x="9460290" y="5774847"/>
            <a:ext cx="192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Módulo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Acceso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xmlns="" id="{62280B5C-AB49-4696-8C67-E38EC738001F}"/>
              </a:ext>
            </a:extLst>
          </p:cNvPr>
          <p:cNvSpPr/>
          <p:nvPr/>
        </p:nvSpPr>
        <p:spPr>
          <a:xfrm>
            <a:off x="6431839" y="4736813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xmlns="" id="{FEA9DA39-09F0-484A-A419-03A10F52A4EA}"/>
              </a:ext>
            </a:extLst>
          </p:cNvPr>
          <p:cNvSpPr/>
          <p:nvPr/>
        </p:nvSpPr>
        <p:spPr>
          <a:xfrm>
            <a:off x="8726868" y="4090748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xmlns="" id="{02220264-15C8-413D-9234-EE2BF1C1A730}"/>
              </a:ext>
            </a:extLst>
          </p:cNvPr>
          <p:cNvSpPr>
            <a:spLocks noChangeAspect="1"/>
          </p:cNvSpPr>
          <p:nvPr/>
        </p:nvSpPr>
        <p:spPr>
          <a:xfrm>
            <a:off x="2792310" y="5003863"/>
            <a:ext cx="509615" cy="51387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xmlns="" id="{C52FABD8-8437-483C-A209-7358C76DD032}"/>
              </a:ext>
            </a:extLst>
          </p:cNvPr>
          <p:cNvSpPr txBox="1"/>
          <p:nvPr/>
        </p:nvSpPr>
        <p:spPr>
          <a:xfrm>
            <a:off x="914964" y="1508954"/>
            <a:ext cx="3405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División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en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 dos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módulos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rPr>
              <a:t>: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Módulo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 smtClean="0">
                <a:solidFill>
                  <a:srgbClr val="196491"/>
                </a:solidFill>
                <a:cs typeface="Arial" pitchFamily="34" charset="0"/>
              </a:rPr>
              <a:t>Acceso</a:t>
            </a:r>
            <a:endParaRPr lang="en-US" altLang="ko-KR" sz="1600" dirty="0" smtClean="0">
              <a:solidFill>
                <a:srgbClr val="19649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Módulo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 smtClean="0">
                <a:solidFill>
                  <a:srgbClr val="19A5BE"/>
                </a:solidFill>
                <a:cs typeface="Arial" pitchFamily="34" charset="0"/>
              </a:rPr>
              <a:t>Gestión</a:t>
            </a:r>
            <a:endParaRPr lang="ko-KR" altLang="en-US" sz="1600" dirty="0">
              <a:solidFill>
                <a:srgbClr val="19A5BE"/>
              </a:solidFill>
              <a:cs typeface="Arial" pitchFamily="34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30231" y="1416032"/>
            <a:ext cx="3174521" cy="1512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xmlns="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5146733" y="4419868"/>
            <a:ext cx="435836" cy="496531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Down Arrow 1">
            <a:extLst>
              <a:ext uri="{FF2B5EF4-FFF2-40B4-BE49-F238E27FC236}">
                <a16:creationId xmlns:a16="http://schemas.microsoft.com/office/drawing/2014/main" xmlns="" id="{C7833722-2189-45C8-911A-C91231638D1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7401226" y="3782318"/>
            <a:ext cx="435330" cy="488875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9776990" y="313496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Cerrar llave 40"/>
          <p:cNvSpPr/>
          <p:nvPr/>
        </p:nvSpPr>
        <p:spPr>
          <a:xfrm rot="4750252">
            <a:off x="5976089" y="4660323"/>
            <a:ext cx="201010" cy="31133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errar llave 41"/>
          <p:cNvSpPr/>
          <p:nvPr/>
        </p:nvSpPr>
        <p:spPr>
          <a:xfrm rot="4764688">
            <a:off x="9853364" y="4055898"/>
            <a:ext cx="184209" cy="3113349"/>
          </a:xfrm>
          <a:prstGeom prst="rightBrace">
            <a:avLst/>
          </a:prstGeom>
          <a:ln>
            <a:solidFill>
              <a:srgbClr val="058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13/29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4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 smtClean="0"/>
              <a:t>Back-</a:t>
            </a:r>
            <a:r>
              <a:rPr lang="es-ES" i="1" dirty="0" err="1" smtClean="0"/>
              <a:t>end</a:t>
            </a:r>
            <a:endParaRPr lang="es-ES" i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577971" y="1319842"/>
            <a:ext cx="4157932" cy="5098211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redondeado 3"/>
          <p:cNvSpPr/>
          <p:nvPr/>
        </p:nvSpPr>
        <p:spPr>
          <a:xfrm>
            <a:off x="5167224" y="1319842"/>
            <a:ext cx="6581954" cy="5098211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77971" y="1699403"/>
            <a:ext cx="415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Remoto (Lado Servidor)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1483743" y="2191109"/>
            <a:ext cx="23075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167224" y="1699403"/>
            <a:ext cx="658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Local (Lado Cliente)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7545238" y="2191109"/>
            <a:ext cx="18489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912243" y="2378838"/>
            <a:ext cx="34893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>
                <a:solidFill>
                  <a:schemeClr val="bg1"/>
                </a:solidFill>
              </a:rPr>
              <a:t>Queda </a:t>
            </a:r>
            <a:r>
              <a:rPr lang="es-ES" sz="1600" dirty="0">
                <a:solidFill>
                  <a:schemeClr val="bg1"/>
                </a:solidFill>
              </a:rPr>
              <a:t>liberado del trabajo asociado a </a:t>
            </a:r>
            <a:r>
              <a:rPr lang="es-ES" sz="1600" dirty="0" err="1" smtClean="0">
                <a:solidFill>
                  <a:schemeClr val="bg1"/>
                </a:solidFill>
              </a:rPr>
              <a:t>Jupyter</a:t>
            </a:r>
            <a:r>
              <a:rPr lang="es-ES" sz="1600" dirty="0" smtClean="0">
                <a:solidFill>
                  <a:schemeClr val="bg1"/>
                </a:solidFill>
              </a:rPr>
              <a:t>, </a:t>
            </a:r>
            <a:r>
              <a:rPr lang="es-ES" sz="1600" dirty="0" err="1" smtClean="0">
                <a:solidFill>
                  <a:schemeClr val="bg1"/>
                </a:solidFill>
              </a:rPr>
              <a:t>Gazebo</a:t>
            </a:r>
            <a:r>
              <a:rPr lang="es-ES" sz="1600" dirty="0" smtClean="0">
                <a:solidFill>
                  <a:schemeClr val="bg1"/>
                </a:solidFill>
              </a:rPr>
              <a:t> y ROS</a:t>
            </a:r>
            <a:r>
              <a:rPr lang="es-ES" sz="1600" dirty="0">
                <a:solidFill>
                  <a:schemeClr val="bg1"/>
                </a:solidFill>
              </a:rPr>
              <a:t>, y sólo se encarga del procesamiento de las peticiones </a:t>
            </a:r>
            <a:r>
              <a:rPr lang="es-ES" sz="1600" dirty="0" smtClean="0">
                <a:solidFill>
                  <a:schemeClr val="bg1"/>
                </a:solidFill>
              </a:rPr>
              <a:t>para </a:t>
            </a:r>
            <a:r>
              <a:rPr lang="es-ES" sz="1600" dirty="0">
                <a:solidFill>
                  <a:schemeClr val="bg1"/>
                </a:solidFill>
              </a:rPr>
              <a:t>generar </a:t>
            </a:r>
            <a:r>
              <a:rPr lang="es-ES" sz="1600" dirty="0" smtClean="0">
                <a:solidFill>
                  <a:schemeClr val="bg1"/>
                </a:solidFill>
              </a:rPr>
              <a:t>las instrucciones </a:t>
            </a:r>
            <a:r>
              <a:rPr lang="es-ES" sz="1600" dirty="0">
                <a:solidFill>
                  <a:schemeClr val="bg1"/>
                </a:solidFill>
              </a:rPr>
              <a:t>que </a:t>
            </a:r>
            <a:r>
              <a:rPr lang="es-ES" sz="1600" dirty="0" smtClean="0">
                <a:solidFill>
                  <a:schemeClr val="bg1"/>
                </a:solidFill>
              </a:rPr>
              <a:t>ponen en </a:t>
            </a:r>
            <a:r>
              <a:rPr lang="es-ES" sz="1600" dirty="0">
                <a:solidFill>
                  <a:schemeClr val="bg1"/>
                </a:solidFill>
              </a:rPr>
              <a:t>marcha </a:t>
            </a:r>
            <a:r>
              <a:rPr lang="es-ES" sz="1600" dirty="0" smtClean="0">
                <a:solidFill>
                  <a:schemeClr val="bg1"/>
                </a:solidFill>
              </a:rPr>
              <a:t>la </a:t>
            </a:r>
            <a:r>
              <a:rPr lang="es-ES" sz="1600" dirty="0">
                <a:solidFill>
                  <a:schemeClr val="bg1"/>
                </a:solidFill>
              </a:rPr>
              <a:t>``Ejecución Mixta''. </a:t>
            </a:r>
            <a:endParaRPr lang="es-ES" sz="1600" dirty="0" smtClean="0">
              <a:solidFill>
                <a:schemeClr val="bg1"/>
              </a:solidFill>
            </a:endParaRPr>
          </a:p>
          <a:p>
            <a:pPr algn="just"/>
            <a:endParaRPr lang="es-ES" sz="1600" dirty="0" smtClean="0">
              <a:solidFill>
                <a:schemeClr val="bg1"/>
              </a:solidFill>
            </a:endParaRPr>
          </a:p>
          <a:p>
            <a:pPr algn="just"/>
            <a:r>
              <a:rPr lang="es-ES" sz="1600" dirty="0" smtClean="0">
                <a:solidFill>
                  <a:schemeClr val="bg1"/>
                </a:solidFill>
              </a:rPr>
              <a:t>El </a:t>
            </a:r>
            <a:r>
              <a:rPr lang="es-ES" sz="1600" dirty="0">
                <a:solidFill>
                  <a:schemeClr val="bg1"/>
                </a:solidFill>
              </a:rPr>
              <a:t>servidor sigue almacenando los cuadernillos o </a:t>
            </a:r>
            <a:r>
              <a:rPr lang="es-ES" sz="1600" i="1" dirty="0" smtClean="0">
                <a:solidFill>
                  <a:schemeClr val="bg1"/>
                </a:solidFill>
              </a:rPr>
              <a:t>Notebooks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</a:rPr>
              <a:t>de </a:t>
            </a:r>
            <a:r>
              <a:rPr lang="es-ES" sz="1600" dirty="0" err="1">
                <a:solidFill>
                  <a:schemeClr val="bg1"/>
                </a:solidFill>
              </a:rPr>
              <a:t>Jupyter</a:t>
            </a:r>
            <a:r>
              <a:rPr lang="es-ES" sz="1600" dirty="0">
                <a:solidFill>
                  <a:schemeClr val="bg1"/>
                </a:solidFill>
              </a:rPr>
              <a:t> y el código Python del usuario, pero </a:t>
            </a:r>
            <a:r>
              <a:rPr lang="es-ES" sz="1600" b="1" dirty="0">
                <a:solidFill>
                  <a:schemeClr val="bg1"/>
                </a:solidFill>
              </a:rPr>
              <a:t>ya no es el encargado de </a:t>
            </a:r>
            <a:r>
              <a:rPr lang="es-ES" sz="1600" b="1" dirty="0" smtClean="0">
                <a:solidFill>
                  <a:schemeClr val="bg1"/>
                </a:solidFill>
              </a:rPr>
              <a:t>ejecutarlo</a:t>
            </a:r>
            <a:r>
              <a:rPr lang="es-ES" sz="1600" dirty="0" smtClean="0">
                <a:solidFill>
                  <a:schemeClr val="bg1"/>
                </a:solidFill>
              </a:rPr>
              <a:t>.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1" name="Freeform: Shape 16">
            <a:extLst>
              <a:ext uri="{FF2B5EF4-FFF2-40B4-BE49-F238E27FC236}">
                <a16:creationId xmlns="" xmlns:a16="http://schemas.microsoft.com/office/drawing/2014/main" id="{98565454-213E-44EF-BEBB-0B630C8A5A86}"/>
              </a:ext>
            </a:extLst>
          </p:cNvPr>
          <p:cNvSpPr/>
          <p:nvPr/>
        </p:nvSpPr>
        <p:spPr>
          <a:xfrm>
            <a:off x="2358568" y="5956155"/>
            <a:ext cx="640711" cy="216517"/>
          </a:xfrm>
          <a:custGeom>
            <a:avLst/>
            <a:gdLst>
              <a:gd name="connsiteX0" fmla="*/ 350 w 508143"/>
              <a:gd name="connsiteY0" fmla="*/ 0 h 171717"/>
              <a:gd name="connsiteX1" fmla="*/ 509896 w 508143"/>
              <a:gd name="connsiteY1" fmla="*/ 350 h 171717"/>
              <a:gd name="connsiteX2" fmla="*/ 510246 w 508143"/>
              <a:gd name="connsiteY2" fmla="*/ 9462 h 171717"/>
              <a:gd name="connsiteX3" fmla="*/ 510597 w 508143"/>
              <a:gd name="connsiteY3" fmla="*/ 127211 h 171717"/>
              <a:gd name="connsiteX4" fmla="*/ 495528 w 508143"/>
              <a:gd name="connsiteY4" fmla="*/ 148238 h 171717"/>
              <a:gd name="connsiteX5" fmla="*/ 414225 w 508143"/>
              <a:gd name="connsiteY5" fmla="*/ 164358 h 171717"/>
              <a:gd name="connsiteX6" fmla="*/ 192043 w 508143"/>
              <a:gd name="connsiteY6" fmla="*/ 171718 h 171717"/>
              <a:gd name="connsiteX7" fmla="*/ 27335 w 508143"/>
              <a:gd name="connsiteY7" fmla="*/ 152093 h 171717"/>
              <a:gd name="connsiteX8" fmla="*/ 21027 w 508143"/>
              <a:gd name="connsiteY8" fmla="*/ 150341 h 171717"/>
              <a:gd name="connsiteX9" fmla="*/ 0 w 508143"/>
              <a:gd name="connsiteY9" fmla="*/ 121254 h 171717"/>
              <a:gd name="connsiteX10" fmla="*/ 0 w 508143"/>
              <a:gd name="connsiteY10" fmla="*/ 9812 h 171717"/>
              <a:gd name="connsiteX11" fmla="*/ 350 w 508143"/>
              <a:gd name="connsiteY11" fmla="*/ 0 h 1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143" h="171717">
                <a:moveTo>
                  <a:pt x="350" y="0"/>
                </a:moveTo>
                <a:cubicBezTo>
                  <a:pt x="170666" y="34694"/>
                  <a:pt x="339580" y="34344"/>
                  <a:pt x="509896" y="350"/>
                </a:cubicBezTo>
                <a:cubicBezTo>
                  <a:pt x="509896" y="1402"/>
                  <a:pt x="510246" y="5257"/>
                  <a:pt x="510246" y="9462"/>
                </a:cubicBezTo>
                <a:cubicBezTo>
                  <a:pt x="510246" y="48712"/>
                  <a:pt x="509546" y="87961"/>
                  <a:pt x="510597" y="127211"/>
                </a:cubicBezTo>
                <a:cubicBezTo>
                  <a:pt x="510947" y="139477"/>
                  <a:pt x="506041" y="145785"/>
                  <a:pt x="495528" y="148238"/>
                </a:cubicBezTo>
                <a:cubicBezTo>
                  <a:pt x="468543" y="153845"/>
                  <a:pt x="441559" y="160854"/>
                  <a:pt x="414225" y="164358"/>
                </a:cubicBezTo>
                <a:cubicBezTo>
                  <a:pt x="340632" y="173820"/>
                  <a:pt x="266337" y="174171"/>
                  <a:pt x="192043" y="171718"/>
                </a:cubicBezTo>
                <a:cubicBezTo>
                  <a:pt x="136673" y="169965"/>
                  <a:pt x="81303" y="166461"/>
                  <a:pt x="27335" y="152093"/>
                </a:cubicBezTo>
                <a:cubicBezTo>
                  <a:pt x="25232" y="151392"/>
                  <a:pt x="23129" y="151041"/>
                  <a:pt x="21027" y="150341"/>
                </a:cubicBezTo>
                <a:cubicBezTo>
                  <a:pt x="0" y="143682"/>
                  <a:pt x="0" y="143682"/>
                  <a:pt x="0" y="121254"/>
                </a:cubicBezTo>
                <a:cubicBezTo>
                  <a:pt x="0" y="84107"/>
                  <a:pt x="0" y="46960"/>
                  <a:pt x="0" y="9812"/>
                </a:cubicBezTo>
                <a:cubicBezTo>
                  <a:pt x="350" y="5607"/>
                  <a:pt x="350" y="1402"/>
                  <a:pt x="350" y="0"/>
                </a:cubicBezTo>
                <a:close/>
              </a:path>
            </a:pathLst>
          </a:custGeom>
          <a:solidFill>
            <a:schemeClr val="bg1"/>
          </a:solidFill>
          <a:ln w="35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17">
            <a:extLst>
              <a:ext uri="{FF2B5EF4-FFF2-40B4-BE49-F238E27FC236}">
                <a16:creationId xmlns="" xmlns:a16="http://schemas.microsoft.com/office/drawing/2014/main" id="{39891FD2-F668-4455-9341-4D536446BDE5}"/>
              </a:ext>
            </a:extLst>
          </p:cNvPr>
          <p:cNvSpPr/>
          <p:nvPr/>
        </p:nvSpPr>
        <p:spPr>
          <a:xfrm>
            <a:off x="2359452" y="5695452"/>
            <a:ext cx="640711" cy="216517"/>
          </a:xfrm>
          <a:custGeom>
            <a:avLst/>
            <a:gdLst>
              <a:gd name="connsiteX0" fmla="*/ 0 w 508143"/>
              <a:gd name="connsiteY0" fmla="*/ 0 h 171717"/>
              <a:gd name="connsiteX1" fmla="*/ 509545 w 508143"/>
              <a:gd name="connsiteY1" fmla="*/ 350 h 171717"/>
              <a:gd name="connsiteX2" fmla="*/ 510247 w 508143"/>
              <a:gd name="connsiteY2" fmla="*/ 8411 h 171717"/>
              <a:gd name="connsiteX3" fmla="*/ 510597 w 508143"/>
              <a:gd name="connsiteY3" fmla="*/ 128613 h 171717"/>
              <a:gd name="connsiteX4" fmla="*/ 497630 w 508143"/>
              <a:gd name="connsiteY4" fmla="*/ 147186 h 171717"/>
              <a:gd name="connsiteX5" fmla="*/ 403711 w 508143"/>
              <a:gd name="connsiteY5" fmla="*/ 165059 h 171717"/>
              <a:gd name="connsiteX6" fmla="*/ 234097 w 508143"/>
              <a:gd name="connsiteY6" fmla="*/ 172418 h 171717"/>
              <a:gd name="connsiteX7" fmla="*/ 32241 w 508143"/>
              <a:gd name="connsiteY7" fmla="*/ 153144 h 171717"/>
              <a:gd name="connsiteX8" fmla="*/ 25933 w 508143"/>
              <a:gd name="connsiteY8" fmla="*/ 151742 h 171717"/>
              <a:gd name="connsiteX9" fmla="*/ 350 w 508143"/>
              <a:gd name="connsiteY9" fmla="*/ 118100 h 171717"/>
              <a:gd name="connsiteX10" fmla="*/ 0 w 508143"/>
              <a:gd name="connsiteY10" fmla="*/ 0 h 1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143" h="171717">
                <a:moveTo>
                  <a:pt x="0" y="0"/>
                </a:moveTo>
                <a:cubicBezTo>
                  <a:pt x="169965" y="35044"/>
                  <a:pt x="339230" y="34344"/>
                  <a:pt x="509545" y="350"/>
                </a:cubicBezTo>
                <a:cubicBezTo>
                  <a:pt x="509545" y="1051"/>
                  <a:pt x="510247" y="4556"/>
                  <a:pt x="510247" y="8411"/>
                </a:cubicBezTo>
                <a:cubicBezTo>
                  <a:pt x="510247" y="48361"/>
                  <a:pt x="509896" y="88662"/>
                  <a:pt x="510597" y="128613"/>
                </a:cubicBezTo>
                <a:cubicBezTo>
                  <a:pt x="510597" y="139126"/>
                  <a:pt x="507092" y="145084"/>
                  <a:pt x="497630" y="147186"/>
                </a:cubicBezTo>
                <a:cubicBezTo>
                  <a:pt x="466441" y="153845"/>
                  <a:pt x="435251" y="162606"/>
                  <a:pt x="403711" y="165059"/>
                </a:cubicBezTo>
                <a:cubicBezTo>
                  <a:pt x="347290" y="169615"/>
                  <a:pt x="290518" y="172418"/>
                  <a:pt x="234097" y="172418"/>
                </a:cubicBezTo>
                <a:cubicBezTo>
                  <a:pt x="166461" y="172068"/>
                  <a:pt x="98475" y="169264"/>
                  <a:pt x="32241" y="153144"/>
                </a:cubicBezTo>
                <a:cubicBezTo>
                  <a:pt x="30138" y="152794"/>
                  <a:pt x="28036" y="152093"/>
                  <a:pt x="25933" y="151742"/>
                </a:cubicBezTo>
                <a:cubicBezTo>
                  <a:pt x="350" y="144383"/>
                  <a:pt x="350" y="144383"/>
                  <a:pt x="350" y="118100"/>
                </a:cubicBezTo>
                <a:cubicBezTo>
                  <a:pt x="0" y="78149"/>
                  <a:pt x="0" y="3784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5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19">
            <a:extLst>
              <a:ext uri="{FF2B5EF4-FFF2-40B4-BE49-F238E27FC236}">
                <a16:creationId xmlns="" xmlns:a16="http://schemas.microsoft.com/office/drawing/2014/main" id="{E04991CA-50F5-4765-BE75-628F194A76CE}"/>
              </a:ext>
            </a:extLst>
          </p:cNvPr>
          <p:cNvSpPr/>
          <p:nvPr/>
        </p:nvSpPr>
        <p:spPr>
          <a:xfrm>
            <a:off x="2359009" y="5440935"/>
            <a:ext cx="640711" cy="216517"/>
          </a:xfrm>
          <a:custGeom>
            <a:avLst/>
            <a:gdLst>
              <a:gd name="connsiteX0" fmla="*/ 0 w 508143"/>
              <a:gd name="connsiteY0" fmla="*/ 0 h 171717"/>
              <a:gd name="connsiteX1" fmla="*/ 510246 w 508143"/>
              <a:gd name="connsiteY1" fmla="*/ 0 h 171717"/>
              <a:gd name="connsiteX2" fmla="*/ 510246 w 508143"/>
              <a:gd name="connsiteY2" fmla="*/ 10864 h 171717"/>
              <a:gd name="connsiteX3" fmla="*/ 510597 w 508143"/>
              <a:gd name="connsiteY3" fmla="*/ 126160 h 171717"/>
              <a:gd name="connsiteX4" fmla="*/ 494827 w 508143"/>
              <a:gd name="connsiteY4" fmla="*/ 147887 h 171717"/>
              <a:gd name="connsiteX5" fmla="*/ 407216 w 508143"/>
              <a:gd name="connsiteY5" fmla="*/ 164709 h 171717"/>
              <a:gd name="connsiteX6" fmla="*/ 240054 w 508143"/>
              <a:gd name="connsiteY6" fmla="*/ 172418 h 171717"/>
              <a:gd name="connsiteX7" fmla="*/ 31891 w 508143"/>
              <a:gd name="connsiteY7" fmla="*/ 152794 h 171717"/>
              <a:gd name="connsiteX8" fmla="*/ 351 w 508143"/>
              <a:gd name="connsiteY8" fmla="*/ 113544 h 171717"/>
              <a:gd name="connsiteX9" fmla="*/ 351 w 508143"/>
              <a:gd name="connsiteY9" fmla="*/ 9812 h 171717"/>
              <a:gd name="connsiteX10" fmla="*/ 0 w 508143"/>
              <a:gd name="connsiteY10" fmla="*/ 0 h 17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143" h="171717">
                <a:moveTo>
                  <a:pt x="0" y="0"/>
                </a:moveTo>
                <a:cubicBezTo>
                  <a:pt x="170316" y="35044"/>
                  <a:pt x="339580" y="34694"/>
                  <a:pt x="510246" y="0"/>
                </a:cubicBezTo>
                <a:cubicBezTo>
                  <a:pt x="510246" y="2103"/>
                  <a:pt x="510246" y="6308"/>
                  <a:pt x="510246" y="10864"/>
                </a:cubicBezTo>
                <a:cubicBezTo>
                  <a:pt x="510246" y="49413"/>
                  <a:pt x="509546" y="87611"/>
                  <a:pt x="510597" y="126160"/>
                </a:cubicBezTo>
                <a:cubicBezTo>
                  <a:pt x="510947" y="139126"/>
                  <a:pt x="506041" y="145434"/>
                  <a:pt x="494827" y="147887"/>
                </a:cubicBezTo>
                <a:cubicBezTo>
                  <a:pt x="465740" y="153845"/>
                  <a:pt x="436653" y="162256"/>
                  <a:pt x="407216" y="164709"/>
                </a:cubicBezTo>
                <a:cubicBezTo>
                  <a:pt x="351495" y="169264"/>
                  <a:pt x="295775" y="172769"/>
                  <a:pt x="240054" y="172418"/>
                </a:cubicBezTo>
                <a:cubicBezTo>
                  <a:pt x="170316" y="172068"/>
                  <a:pt x="100227" y="169615"/>
                  <a:pt x="31891" y="152794"/>
                </a:cubicBezTo>
                <a:cubicBezTo>
                  <a:pt x="351" y="145084"/>
                  <a:pt x="351" y="145084"/>
                  <a:pt x="351" y="113544"/>
                </a:cubicBezTo>
                <a:cubicBezTo>
                  <a:pt x="351" y="78850"/>
                  <a:pt x="351" y="44506"/>
                  <a:pt x="351" y="9812"/>
                </a:cubicBezTo>
                <a:cubicBezTo>
                  <a:pt x="0" y="5607"/>
                  <a:pt x="0" y="140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5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4">
            <a:extLst>
              <a:ext uri="{FF2B5EF4-FFF2-40B4-BE49-F238E27FC236}">
                <a16:creationId xmlns="" xmlns:a16="http://schemas.microsoft.com/office/drawing/2014/main" id="{BCC81BEC-0315-4A90-8D26-9A8A79A6FC0C}"/>
              </a:ext>
            </a:extLst>
          </p:cNvPr>
          <p:cNvSpPr/>
          <p:nvPr/>
        </p:nvSpPr>
        <p:spPr>
          <a:xfrm>
            <a:off x="2359009" y="5371807"/>
            <a:ext cx="640711" cy="79537"/>
          </a:xfrm>
          <a:custGeom>
            <a:avLst/>
            <a:gdLst>
              <a:gd name="connsiteX0" fmla="*/ 510246 w 508143"/>
              <a:gd name="connsiteY0" fmla="*/ 35551 h 63079"/>
              <a:gd name="connsiteX1" fmla="*/ 448919 w 508143"/>
              <a:gd name="connsiteY1" fmla="*/ 50970 h 63079"/>
              <a:gd name="connsiteX2" fmla="*/ 193796 w 508143"/>
              <a:gd name="connsiteY2" fmla="*/ 62885 h 63079"/>
              <a:gd name="connsiteX3" fmla="*/ 36446 w 508143"/>
              <a:gd name="connsiteY3" fmla="*/ 45713 h 63079"/>
              <a:gd name="connsiteX4" fmla="*/ 351 w 508143"/>
              <a:gd name="connsiteY4" fmla="*/ 34149 h 63079"/>
              <a:gd name="connsiteX5" fmla="*/ 0 w 508143"/>
              <a:gd name="connsiteY5" fmla="*/ 29593 h 63079"/>
              <a:gd name="connsiteX6" fmla="*/ 30138 w 508143"/>
              <a:gd name="connsiteY6" fmla="*/ 19080 h 63079"/>
              <a:gd name="connsiteX7" fmla="*/ 184684 w 508143"/>
              <a:gd name="connsiteY7" fmla="*/ 1207 h 63079"/>
              <a:gd name="connsiteX8" fmla="*/ 376377 w 508143"/>
              <a:gd name="connsiteY8" fmla="*/ 4361 h 63079"/>
              <a:gd name="connsiteX9" fmla="*/ 494476 w 508143"/>
              <a:gd name="connsiteY9" fmla="*/ 23636 h 63079"/>
              <a:gd name="connsiteX10" fmla="*/ 509195 w 508143"/>
              <a:gd name="connsiteY10" fmla="*/ 29944 h 63079"/>
              <a:gd name="connsiteX11" fmla="*/ 510246 w 508143"/>
              <a:gd name="connsiteY11" fmla="*/ 35551 h 63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143" h="63079">
                <a:moveTo>
                  <a:pt x="510246" y="35551"/>
                </a:moveTo>
                <a:cubicBezTo>
                  <a:pt x="489921" y="40807"/>
                  <a:pt x="469595" y="47816"/>
                  <a:pt x="448919" y="50970"/>
                </a:cubicBezTo>
                <a:cubicBezTo>
                  <a:pt x="364462" y="64637"/>
                  <a:pt x="279304" y="67091"/>
                  <a:pt x="193796" y="62885"/>
                </a:cubicBezTo>
                <a:cubicBezTo>
                  <a:pt x="141229" y="60432"/>
                  <a:pt x="89013" y="52372"/>
                  <a:pt x="36446" y="45713"/>
                </a:cubicBezTo>
                <a:cubicBezTo>
                  <a:pt x="24181" y="44312"/>
                  <a:pt x="12266" y="38004"/>
                  <a:pt x="351" y="34149"/>
                </a:cubicBezTo>
                <a:cubicBezTo>
                  <a:pt x="351" y="32747"/>
                  <a:pt x="0" y="30995"/>
                  <a:pt x="0" y="29593"/>
                </a:cubicBezTo>
                <a:cubicBezTo>
                  <a:pt x="10163" y="26089"/>
                  <a:pt x="19975" y="20131"/>
                  <a:pt x="30138" y="19080"/>
                </a:cubicBezTo>
                <a:cubicBezTo>
                  <a:pt x="81654" y="12071"/>
                  <a:pt x="133169" y="3310"/>
                  <a:pt x="184684" y="1207"/>
                </a:cubicBezTo>
                <a:cubicBezTo>
                  <a:pt x="248465" y="-1246"/>
                  <a:pt x="312596" y="156"/>
                  <a:pt x="376377" y="4361"/>
                </a:cubicBezTo>
                <a:cubicBezTo>
                  <a:pt x="415977" y="6814"/>
                  <a:pt x="455227" y="16627"/>
                  <a:pt x="494476" y="23636"/>
                </a:cubicBezTo>
                <a:cubicBezTo>
                  <a:pt x="499733" y="24687"/>
                  <a:pt x="504289" y="27841"/>
                  <a:pt x="509195" y="29944"/>
                </a:cubicBezTo>
                <a:cubicBezTo>
                  <a:pt x="509896" y="31696"/>
                  <a:pt x="510246" y="33448"/>
                  <a:pt x="510246" y="35551"/>
                </a:cubicBezTo>
                <a:close/>
              </a:path>
            </a:pathLst>
          </a:custGeom>
          <a:solidFill>
            <a:schemeClr val="bg1"/>
          </a:solidFill>
          <a:ln w="35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30">
            <a:extLst>
              <a:ext uri="{FF2B5EF4-FFF2-40B4-BE49-F238E27FC236}">
                <a16:creationId xmlns="" xmlns:a16="http://schemas.microsoft.com/office/drawing/2014/main" id="{E07B73E0-05E3-46E6-83D4-7375F3E32A00}"/>
              </a:ext>
            </a:extLst>
          </p:cNvPr>
          <p:cNvSpPr/>
          <p:nvPr/>
        </p:nvSpPr>
        <p:spPr>
          <a:xfrm>
            <a:off x="2359452" y="5911152"/>
            <a:ext cx="640711" cy="53024"/>
          </a:xfrm>
          <a:custGeom>
            <a:avLst/>
            <a:gdLst>
              <a:gd name="connsiteX0" fmla="*/ 701 w 508143"/>
              <a:gd name="connsiteY0" fmla="*/ 10811 h 42053"/>
              <a:gd name="connsiteX1" fmla="*/ 39950 w 508143"/>
              <a:gd name="connsiteY1" fmla="*/ 298 h 42053"/>
              <a:gd name="connsiteX2" fmla="*/ 206411 w 508143"/>
              <a:gd name="connsiteY2" fmla="*/ 16068 h 42053"/>
              <a:gd name="connsiteX3" fmla="*/ 399156 w 508143"/>
              <a:gd name="connsiteY3" fmla="*/ 10811 h 42053"/>
              <a:gd name="connsiteX4" fmla="*/ 466090 w 508143"/>
              <a:gd name="connsiteY4" fmla="*/ 998 h 42053"/>
              <a:gd name="connsiteX5" fmla="*/ 508494 w 508143"/>
              <a:gd name="connsiteY5" fmla="*/ 11512 h 42053"/>
              <a:gd name="connsiteX6" fmla="*/ 509195 w 508143"/>
              <a:gd name="connsiteY6" fmla="*/ 16418 h 42053"/>
              <a:gd name="connsiteX7" fmla="*/ 454526 w 508143"/>
              <a:gd name="connsiteY7" fmla="*/ 30786 h 42053"/>
              <a:gd name="connsiteX8" fmla="*/ 303134 w 508143"/>
              <a:gd name="connsiteY8" fmla="*/ 44103 h 42053"/>
              <a:gd name="connsiteX9" fmla="*/ 110390 w 508143"/>
              <a:gd name="connsiteY9" fmla="*/ 38496 h 42053"/>
              <a:gd name="connsiteX10" fmla="*/ 23480 w 508143"/>
              <a:gd name="connsiteY10" fmla="*/ 23777 h 42053"/>
              <a:gd name="connsiteX11" fmla="*/ 0 w 508143"/>
              <a:gd name="connsiteY11" fmla="*/ 14666 h 42053"/>
              <a:gd name="connsiteX12" fmla="*/ 701 w 508143"/>
              <a:gd name="connsiteY12" fmla="*/ 10811 h 4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8143" h="42053">
                <a:moveTo>
                  <a:pt x="701" y="10811"/>
                </a:moveTo>
                <a:cubicBezTo>
                  <a:pt x="12966" y="4853"/>
                  <a:pt x="24531" y="-1455"/>
                  <a:pt x="39950" y="298"/>
                </a:cubicBezTo>
                <a:cubicBezTo>
                  <a:pt x="95321" y="6255"/>
                  <a:pt x="150691" y="14666"/>
                  <a:pt x="206411" y="16068"/>
                </a:cubicBezTo>
                <a:cubicBezTo>
                  <a:pt x="270543" y="17820"/>
                  <a:pt x="335024" y="13614"/>
                  <a:pt x="399156" y="10811"/>
                </a:cubicBezTo>
                <a:cubicBezTo>
                  <a:pt x="421584" y="9759"/>
                  <a:pt x="444013" y="5204"/>
                  <a:pt x="466090" y="998"/>
                </a:cubicBezTo>
                <a:cubicBezTo>
                  <a:pt x="482561" y="-2156"/>
                  <a:pt x="495528" y="3452"/>
                  <a:pt x="508494" y="11512"/>
                </a:cubicBezTo>
                <a:cubicBezTo>
                  <a:pt x="508845" y="13264"/>
                  <a:pt x="508845" y="14666"/>
                  <a:pt x="509195" y="16418"/>
                </a:cubicBezTo>
                <a:cubicBezTo>
                  <a:pt x="490972" y="21324"/>
                  <a:pt x="473099" y="28683"/>
                  <a:pt x="454526" y="30786"/>
                </a:cubicBezTo>
                <a:cubicBezTo>
                  <a:pt x="404062" y="36744"/>
                  <a:pt x="353598" y="43052"/>
                  <a:pt x="303134" y="44103"/>
                </a:cubicBezTo>
                <a:cubicBezTo>
                  <a:pt x="239003" y="45154"/>
                  <a:pt x="174521" y="42351"/>
                  <a:pt x="110390" y="38496"/>
                </a:cubicBezTo>
                <a:cubicBezTo>
                  <a:pt x="81303" y="36744"/>
                  <a:pt x="52567" y="29384"/>
                  <a:pt x="23480" y="23777"/>
                </a:cubicBezTo>
                <a:cubicBezTo>
                  <a:pt x="15419" y="22375"/>
                  <a:pt x="8060" y="17820"/>
                  <a:pt x="0" y="14666"/>
                </a:cubicBezTo>
                <a:cubicBezTo>
                  <a:pt x="701" y="13264"/>
                  <a:pt x="701" y="11862"/>
                  <a:pt x="701" y="10811"/>
                </a:cubicBezTo>
                <a:close/>
              </a:path>
            </a:pathLst>
          </a:custGeom>
          <a:solidFill>
            <a:schemeClr val="bg1"/>
          </a:solidFill>
          <a:ln w="35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31">
            <a:extLst>
              <a:ext uri="{FF2B5EF4-FFF2-40B4-BE49-F238E27FC236}">
                <a16:creationId xmlns="" xmlns:a16="http://schemas.microsoft.com/office/drawing/2014/main" id="{AA4358E1-567B-4133-A0BA-190819654BEE}"/>
              </a:ext>
            </a:extLst>
          </p:cNvPr>
          <p:cNvSpPr/>
          <p:nvPr/>
        </p:nvSpPr>
        <p:spPr>
          <a:xfrm>
            <a:off x="2359009" y="5653803"/>
            <a:ext cx="640711" cy="53024"/>
          </a:xfrm>
          <a:custGeom>
            <a:avLst/>
            <a:gdLst>
              <a:gd name="connsiteX0" fmla="*/ 0 w 508143"/>
              <a:gd name="connsiteY0" fmla="*/ 10254 h 42053"/>
              <a:gd name="connsiteX1" fmla="*/ 36096 w 508143"/>
              <a:gd name="connsiteY1" fmla="*/ 441 h 42053"/>
              <a:gd name="connsiteX2" fmla="*/ 180829 w 508143"/>
              <a:gd name="connsiteY2" fmla="*/ 16912 h 42053"/>
              <a:gd name="connsiteX3" fmla="*/ 353248 w 508143"/>
              <a:gd name="connsiteY3" fmla="*/ 15861 h 42053"/>
              <a:gd name="connsiteX4" fmla="*/ 479758 w 508143"/>
              <a:gd name="connsiteY4" fmla="*/ 441 h 42053"/>
              <a:gd name="connsiteX5" fmla="*/ 510597 w 508143"/>
              <a:gd name="connsiteY5" fmla="*/ 5698 h 42053"/>
              <a:gd name="connsiteX6" fmla="*/ 510947 w 508143"/>
              <a:gd name="connsiteY6" fmla="*/ 12707 h 42053"/>
              <a:gd name="connsiteX7" fmla="*/ 461885 w 508143"/>
              <a:gd name="connsiteY7" fmla="*/ 26725 h 42053"/>
              <a:gd name="connsiteX8" fmla="*/ 319605 w 508143"/>
              <a:gd name="connsiteY8" fmla="*/ 40742 h 42053"/>
              <a:gd name="connsiteX9" fmla="*/ 103732 w 508143"/>
              <a:gd name="connsiteY9" fmla="*/ 34434 h 42053"/>
              <a:gd name="connsiteX10" fmla="*/ 18574 w 508143"/>
              <a:gd name="connsiteY10" fmla="*/ 18664 h 42053"/>
              <a:gd name="connsiteX11" fmla="*/ 0 w 508143"/>
              <a:gd name="connsiteY11" fmla="*/ 10254 h 4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8143" h="42053">
                <a:moveTo>
                  <a:pt x="0" y="10254"/>
                </a:moveTo>
                <a:cubicBezTo>
                  <a:pt x="12266" y="2194"/>
                  <a:pt x="22078" y="-1311"/>
                  <a:pt x="36096" y="441"/>
                </a:cubicBezTo>
                <a:cubicBezTo>
                  <a:pt x="84107" y="7100"/>
                  <a:pt x="132468" y="14810"/>
                  <a:pt x="180829" y="16912"/>
                </a:cubicBezTo>
                <a:cubicBezTo>
                  <a:pt x="238302" y="19365"/>
                  <a:pt x="296125" y="18664"/>
                  <a:pt x="353248" y="15861"/>
                </a:cubicBezTo>
                <a:cubicBezTo>
                  <a:pt x="395651" y="13758"/>
                  <a:pt x="437705" y="4997"/>
                  <a:pt x="479758" y="441"/>
                </a:cubicBezTo>
                <a:cubicBezTo>
                  <a:pt x="489921" y="-610"/>
                  <a:pt x="500434" y="3946"/>
                  <a:pt x="510597" y="5698"/>
                </a:cubicBezTo>
                <a:cubicBezTo>
                  <a:pt x="510597" y="8151"/>
                  <a:pt x="510947" y="10254"/>
                  <a:pt x="510947" y="12707"/>
                </a:cubicBezTo>
                <a:cubicBezTo>
                  <a:pt x="494476" y="17613"/>
                  <a:pt x="478706" y="24622"/>
                  <a:pt x="461885" y="26725"/>
                </a:cubicBezTo>
                <a:cubicBezTo>
                  <a:pt x="414575" y="32682"/>
                  <a:pt x="367265" y="37939"/>
                  <a:pt x="319605" y="40742"/>
                </a:cubicBezTo>
                <a:cubicBezTo>
                  <a:pt x="247414" y="44948"/>
                  <a:pt x="175573" y="42845"/>
                  <a:pt x="103732" y="34434"/>
                </a:cubicBezTo>
                <a:cubicBezTo>
                  <a:pt x="74995" y="30930"/>
                  <a:pt x="46609" y="24272"/>
                  <a:pt x="18574" y="18664"/>
                </a:cubicBezTo>
                <a:cubicBezTo>
                  <a:pt x="12616" y="17613"/>
                  <a:pt x="7009" y="13758"/>
                  <a:pt x="0" y="10254"/>
                </a:cubicBezTo>
                <a:close/>
              </a:path>
            </a:pathLst>
          </a:custGeom>
          <a:solidFill>
            <a:schemeClr val="bg1"/>
          </a:solidFill>
          <a:ln w="350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CuadroTexto 32"/>
          <p:cNvSpPr txBox="1"/>
          <p:nvPr/>
        </p:nvSpPr>
        <p:spPr>
          <a:xfrm>
            <a:off x="5610764" y="2404356"/>
            <a:ext cx="58278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>
                <a:solidFill>
                  <a:schemeClr val="bg1"/>
                </a:solidFill>
              </a:rPr>
              <a:t>Se dispone un entorno local al cliente web que replica la funcionalidad de servicio que ya había en el lado servidor. Éste es el </a:t>
            </a:r>
            <a:r>
              <a:rPr lang="es-ES" sz="1600" b="1" dirty="0" smtClean="0">
                <a:solidFill>
                  <a:schemeClr val="bg1"/>
                </a:solidFill>
              </a:rPr>
              <a:t>servidor de “Ejecución Mixta”</a:t>
            </a:r>
            <a:r>
              <a:rPr lang="es-ES" sz="1600" dirty="0" smtClean="0">
                <a:solidFill>
                  <a:schemeClr val="bg1"/>
                </a:solidFill>
              </a:rPr>
              <a:t>, que debe estar en </a:t>
            </a:r>
            <a:r>
              <a:rPr lang="es-ES" sz="1600" b="1" dirty="0" smtClean="0">
                <a:solidFill>
                  <a:schemeClr val="bg1"/>
                </a:solidFill>
              </a:rPr>
              <a:t>constante comunicación con el lado servidor </a:t>
            </a:r>
            <a:r>
              <a:rPr lang="es-ES" sz="1600" dirty="0" smtClean="0">
                <a:solidFill>
                  <a:schemeClr val="bg1"/>
                </a:solidFill>
              </a:rPr>
              <a:t>de la aplicación.</a:t>
            </a:r>
          </a:p>
          <a:p>
            <a:pPr algn="just"/>
            <a:endParaRPr lang="es-ES" sz="1600" dirty="0" smtClean="0">
              <a:solidFill>
                <a:schemeClr val="bg1"/>
              </a:solidFill>
            </a:endParaRPr>
          </a:p>
          <a:p>
            <a:pPr algn="just"/>
            <a:r>
              <a:rPr lang="es-ES" sz="1600" b="1" dirty="0" smtClean="0">
                <a:solidFill>
                  <a:schemeClr val="bg1"/>
                </a:solidFill>
              </a:rPr>
              <a:t>El cliente carga ahora con todo el peso computacional.</a:t>
            </a:r>
          </a:p>
          <a:p>
            <a:pPr algn="just"/>
            <a:endParaRPr lang="es-ES" sz="1600" b="1" dirty="0">
              <a:solidFill>
                <a:schemeClr val="bg1"/>
              </a:solidFill>
            </a:endParaRPr>
          </a:p>
          <a:p>
            <a:pPr algn="just"/>
            <a:r>
              <a:rPr lang="es-ES" sz="1600" dirty="0" smtClean="0">
                <a:solidFill>
                  <a:schemeClr val="bg1"/>
                </a:solidFill>
              </a:rPr>
              <a:t>El servidor de Ejecución Mixta queda agrupado en un contenedor </a:t>
            </a:r>
            <a:r>
              <a:rPr lang="es-ES" sz="1600" dirty="0" err="1" smtClean="0">
                <a:solidFill>
                  <a:schemeClr val="bg1"/>
                </a:solidFill>
              </a:rPr>
              <a:t>Docker</a:t>
            </a:r>
            <a:r>
              <a:rPr lang="es-ES" sz="1600" dirty="0" smtClean="0">
                <a:solidFill>
                  <a:schemeClr val="bg1"/>
                </a:solidFill>
              </a:rPr>
              <a:t> que ejecuta </a:t>
            </a:r>
            <a:r>
              <a:rPr lang="es-ES" sz="1600" dirty="0" err="1" smtClean="0">
                <a:solidFill>
                  <a:schemeClr val="bg1"/>
                </a:solidFill>
              </a:rPr>
              <a:t>Jupyter</a:t>
            </a:r>
            <a:r>
              <a:rPr lang="es-ES" sz="1600" dirty="0" smtClean="0">
                <a:solidFill>
                  <a:schemeClr val="bg1"/>
                </a:solidFill>
              </a:rPr>
              <a:t>, </a:t>
            </a:r>
            <a:r>
              <a:rPr lang="es-ES" sz="1600" dirty="0" err="1" smtClean="0">
                <a:solidFill>
                  <a:schemeClr val="bg1"/>
                </a:solidFill>
              </a:rPr>
              <a:t>Gazebo</a:t>
            </a:r>
            <a:r>
              <a:rPr lang="es-ES" sz="1600" dirty="0" smtClean="0">
                <a:solidFill>
                  <a:schemeClr val="bg1"/>
                </a:solidFill>
              </a:rPr>
              <a:t>, ROS </a:t>
            </a:r>
            <a:r>
              <a:rPr lang="es-ES" sz="1600" dirty="0" smtClean="0">
                <a:solidFill>
                  <a:schemeClr val="bg1"/>
                </a:solidFill>
              </a:rPr>
              <a:t>y </a:t>
            </a:r>
            <a:r>
              <a:rPr lang="es-ES" sz="1600" dirty="0" smtClean="0">
                <a:solidFill>
                  <a:schemeClr val="bg1"/>
                </a:solidFill>
              </a:rPr>
              <a:t>un API de comandos de acceso y uso.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xmlns="" id="{02220264-15C8-413D-9234-EE2BF1C1A730}"/>
              </a:ext>
            </a:extLst>
          </p:cNvPr>
          <p:cNvSpPr>
            <a:spLocks noChangeAspect="1"/>
          </p:cNvSpPr>
          <p:nvPr/>
        </p:nvSpPr>
        <p:spPr>
          <a:xfrm>
            <a:off x="8269887" y="5354398"/>
            <a:ext cx="870682" cy="87795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ángulo 34"/>
          <p:cNvSpPr/>
          <p:nvPr/>
        </p:nvSpPr>
        <p:spPr>
          <a:xfrm>
            <a:off x="707367" y="339509"/>
            <a:ext cx="10921042" cy="792605"/>
          </a:xfrm>
          <a:prstGeom prst="rect">
            <a:avLst/>
          </a:prstGeom>
          <a:noFill/>
          <a:ln w="19050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redondeado 35"/>
          <p:cNvSpPr/>
          <p:nvPr/>
        </p:nvSpPr>
        <p:spPr>
          <a:xfrm>
            <a:off x="5073050" y="1233577"/>
            <a:ext cx="6788271" cy="5331126"/>
          </a:xfrm>
          <a:prstGeom prst="roundRect">
            <a:avLst/>
          </a:prstGeom>
          <a:noFill/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14/29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44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derecha 1"/>
          <p:cNvSpPr/>
          <p:nvPr/>
        </p:nvSpPr>
        <p:spPr>
          <a:xfrm>
            <a:off x="6987397" y="491705"/>
            <a:ext cx="2596551" cy="1768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 derecha 3"/>
          <p:cNvSpPr/>
          <p:nvPr/>
        </p:nvSpPr>
        <p:spPr>
          <a:xfrm rot="10800000">
            <a:off x="2654060" y="491705"/>
            <a:ext cx="2596551" cy="17684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390846" y="652637"/>
            <a:ext cx="34160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latin typeface="Agency FB" panose="020B0503020202020204" pitchFamily="34" charset="0"/>
              </a:rPr>
              <a:t>PROTOCOLO DE INTERCAMBIO</a:t>
            </a:r>
            <a:endParaRPr lang="es-ES" sz="4400" dirty="0">
              <a:latin typeface="Agency FB" panose="020B0503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528204" y="215660"/>
            <a:ext cx="51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smtClean="0">
                <a:solidFill>
                  <a:srgbClr val="19A5BE"/>
                </a:solidFill>
              </a:rPr>
              <a:t>Back-</a:t>
            </a:r>
            <a:r>
              <a:rPr lang="es-ES" i="1" dirty="0" err="1" smtClean="0">
                <a:solidFill>
                  <a:srgbClr val="19A5BE"/>
                </a:solidFill>
              </a:rPr>
              <a:t>end</a:t>
            </a:r>
            <a:r>
              <a:rPr lang="es-ES" i="1" dirty="0" smtClean="0">
                <a:solidFill>
                  <a:srgbClr val="19A5BE"/>
                </a:solidFill>
              </a:rPr>
              <a:t> Local</a:t>
            </a:r>
            <a:endParaRPr lang="es-ES" i="1" dirty="0">
              <a:solidFill>
                <a:srgbClr val="19A5BE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86930" y="2464279"/>
            <a:ext cx="1034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Protocolo para el intercambio de información entre el </a:t>
            </a:r>
            <a:r>
              <a:rPr lang="es-ES" i="1" dirty="0" smtClean="0">
                <a:solidFill>
                  <a:schemeClr val="accent4">
                    <a:lumMod val="50000"/>
                  </a:schemeClr>
                </a:solidFill>
              </a:rPr>
              <a:t>back-</a:t>
            </a:r>
            <a:r>
              <a:rPr lang="es-ES" i="1" dirty="0" err="1" smtClean="0">
                <a:solidFill>
                  <a:schemeClr val="accent4">
                    <a:lumMod val="50000"/>
                  </a:schemeClr>
                </a:solidFill>
              </a:rPr>
              <a:t>end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 remoto y el </a:t>
            </a:r>
            <a:r>
              <a:rPr lang="es-ES" i="1" dirty="0" smtClean="0">
                <a:solidFill>
                  <a:schemeClr val="accent4">
                    <a:lumMod val="50000"/>
                  </a:schemeClr>
                </a:solidFill>
              </a:rPr>
              <a:t>back-</a:t>
            </a:r>
            <a:r>
              <a:rPr lang="es-ES" i="1" dirty="0" err="1" smtClean="0">
                <a:solidFill>
                  <a:schemeClr val="accent4">
                    <a:lumMod val="50000"/>
                  </a:schemeClr>
                </a:solidFill>
              </a:rPr>
              <a:t>end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 local 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1" y="3388484"/>
            <a:ext cx="5840085" cy="31487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90" y="3772232"/>
            <a:ext cx="5638800" cy="238125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18381" y="3014037"/>
            <a:ext cx="584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REST API de </a:t>
            </a:r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</a:rPr>
              <a:t>Jupyter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331790" y="3014037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</a:rPr>
              <a:t>HTTP(S) + 0MQ + JSON</a:t>
            </a:r>
            <a:endParaRPr 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15/29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A691C10-A296-4B62-B96F-FE9206120D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F524628-C667-4488-BC91-38116D0045FF}"/>
              </a:ext>
            </a:extLst>
          </p:cNvPr>
          <p:cNvCxnSpPr>
            <a:cxnSpLocks/>
          </p:cNvCxnSpPr>
          <p:nvPr/>
        </p:nvCxnSpPr>
        <p:spPr>
          <a:xfrm flipV="1">
            <a:off x="8695592" y="1641232"/>
            <a:ext cx="3496408" cy="1"/>
          </a:xfrm>
          <a:prstGeom prst="line">
            <a:avLst/>
          </a:prstGeom>
          <a:ln w="1905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182439E-0D7A-4FA5-90F8-68D72CDD2732}"/>
              </a:ext>
            </a:extLst>
          </p:cNvPr>
          <p:cNvSpPr txBox="1"/>
          <p:nvPr/>
        </p:nvSpPr>
        <p:spPr>
          <a:xfrm>
            <a:off x="5601649" y="496572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i="1" dirty="0" smtClean="0"/>
              <a:t>Back-end Local</a:t>
            </a:r>
          </a:p>
          <a:p>
            <a:r>
              <a:rPr lang="en-US" altLang="ko-KR" sz="2800" dirty="0" smtClean="0"/>
              <a:t>CONTENEDOR </a:t>
            </a:r>
            <a:r>
              <a:rPr lang="en-US" altLang="ko-KR" sz="2800" dirty="0" smtClean="0">
                <a:solidFill>
                  <a:schemeClr val="accent2"/>
                </a:solidFill>
              </a:rPr>
              <a:t>DOCKER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175BCAD-BD67-4BC9-B516-B98813C91E08}"/>
              </a:ext>
            </a:extLst>
          </p:cNvPr>
          <p:cNvSpPr txBox="1"/>
          <p:nvPr/>
        </p:nvSpPr>
        <p:spPr>
          <a:xfrm>
            <a:off x="5377363" y="1968982"/>
            <a:ext cx="6699618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s-ES" altLang="ko-KR" sz="1867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Contiene la infraestructura de las herramientas necesarias para la ejecución (</a:t>
            </a:r>
            <a:r>
              <a:rPr lang="es-ES" altLang="ko-KR" sz="1867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Jupyter</a:t>
            </a:r>
            <a:r>
              <a:rPr lang="es-ES" altLang="ko-KR" sz="1867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s-ES" altLang="ko-KR" sz="1867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Gazebo</a:t>
            </a:r>
            <a:r>
              <a:rPr lang="es-ES" altLang="ko-KR" sz="1867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ROS, …) orquestadas por un módulo secuenciador.</a:t>
            </a:r>
          </a:p>
          <a:p>
            <a:pPr algn="just"/>
            <a:r>
              <a:rPr lang="es-ES" altLang="ko-KR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Evita la instalación</a:t>
            </a:r>
            <a:r>
              <a:rPr lang="es-ES" altLang="ko-KR" sz="1867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95" y="-149468"/>
            <a:ext cx="4975146" cy="70074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6B9CD61-5120-4D9E-8BDA-EC896F190471}"/>
              </a:ext>
            </a:extLst>
          </p:cNvPr>
          <p:cNvSpPr/>
          <p:nvPr/>
        </p:nvSpPr>
        <p:spPr>
          <a:xfrm>
            <a:off x="2370992" y="3578468"/>
            <a:ext cx="9821008" cy="3279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539B688-2594-4EBC-B188-9E2914B32A5D}"/>
              </a:ext>
            </a:extLst>
          </p:cNvPr>
          <p:cNvSpPr txBox="1"/>
          <p:nvPr/>
        </p:nvSpPr>
        <p:spPr>
          <a:xfrm>
            <a:off x="2370993" y="3877226"/>
            <a:ext cx="98210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ko-KR" sz="1400" b="1" dirty="0" smtClean="0">
                <a:solidFill>
                  <a:schemeClr val="accent4"/>
                </a:solidFill>
                <a:cs typeface="Arial" pitchFamily="34" charset="0"/>
              </a:rPr>
              <a:t>Módulos del Contenedor </a:t>
            </a:r>
            <a:r>
              <a:rPr lang="es-ES" altLang="ko-KR" sz="1400" b="1" dirty="0" err="1" smtClean="0">
                <a:solidFill>
                  <a:schemeClr val="accent4"/>
                </a:solidFill>
                <a:cs typeface="Arial" pitchFamily="34" charset="0"/>
              </a:rPr>
              <a:t>Docker</a:t>
            </a:r>
            <a:r>
              <a:rPr lang="es-ES" altLang="ko-KR" sz="1400" b="1" dirty="0" smtClean="0">
                <a:solidFill>
                  <a:schemeClr val="accent4"/>
                </a:solidFill>
                <a:cs typeface="Arial" pitchFamily="34" charset="0"/>
              </a:rPr>
              <a:t> de “Ejecución Mixta”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CAC81CC1-4FEA-4AB9-9D4B-5616FD9915AB}"/>
              </a:ext>
            </a:extLst>
          </p:cNvPr>
          <p:cNvGrpSpPr/>
          <p:nvPr/>
        </p:nvGrpSpPr>
        <p:grpSpPr>
          <a:xfrm>
            <a:off x="5645626" y="4476162"/>
            <a:ext cx="3093320" cy="1536680"/>
            <a:chOff x="426744" y="3396711"/>
            <a:chExt cx="3976105" cy="15366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8DAFD2C-557B-4432-90C1-A85E904A12B4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2"/>
                  </a:solidFill>
                  <a:cs typeface="Arial" pitchFamily="34" charset="0"/>
                </a:rPr>
                <a:t>Inter-</a:t>
              </a:r>
              <a:r>
                <a:rPr lang="en-US" altLang="ko-KR" sz="1400" b="1" dirty="0" err="1" smtClean="0">
                  <a:solidFill>
                    <a:schemeClr val="accent2"/>
                  </a:solidFill>
                  <a:cs typeface="Arial" pitchFamily="34" charset="0"/>
                </a:rPr>
                <a:t>Comunicación</a:t>
              </a:r>
              <a:r>
                <a:rPr lang="en-US" altLang="ko-KR" sz="1400" b="1" dirty="0" smtClean="0">
                  <a:solidFill>
                    <a:schemeClr val="accent2"/>
                  </a:solidFill>
                  <a:cs typeface="Arial" pitchFamily="34" charset="0"/>
                </a:rPr>
                <a:t> P2P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038BB62-3D5D-4148-B75F-937C9CF6A268}"/>
                </a:ext>
              </a:extLst>
            </p:cNvPr>
            <p:cNvSpPr txBox="1"/>
            <p:nvPr/>
          </p:nvSpPr>
          <p:spPr>
            <a:xfrm>
              <a:off x="426744" y="3733062"/>
              <a:ext cx="3746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entorno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puramente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local (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localhost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Secuenciador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MASTER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aplicaciones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publicadores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suscriptores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75CFB48-B25D-4A54-B165-2B757D089573}"/>
              </a:ext>
            </a:extLst>
          </p:cNvPr>
          <p:cNvGrpSpPr/>
          <p:nvPr/>
        </p:nvGrpSpPr>
        <p:grpSpPr>
          <a:xfrm>
            <a:off x="2606413" y="4476162"/>
            <a:ext cx="3130559" cy="1760169"/>
            <a:chOff x="378878" y="3396711"/>
            <a:chExt cx="4023971" cy="17601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569D2C-4465-475F-BEC4-F58F083A3023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1"/>
                  </a:solidFill>
                  <a:cs typeface="Arial" pitchFamily="34" charset="0"/>
                </a:rPr>
                <a:t>Secuenciador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AB5FAC96-D1DC-4A8C-A2B9-D4D3A1E904B1}"/>
                </a:ext>
              </a:extLst>
            </p:cNvPr>
            <p:cNvSpPr txBox="1"/>
            <p:nvPr/>
          </p:nvSpPr>
          <p:spPr>
            <a:xfrm>
              <a:off x="378878" y="3771885"/>
              <a:ext cx="374676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“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puerta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 de entrada al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contenedor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ejecución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Recibe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mensajes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navegador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commandos para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destinataria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contenedor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Establece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mecanismo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comunicaciónes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través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ROS.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04A53C45-19CC-46AB-BE71-2ADF56357CE3}"/>
              </a:ext>
            </a:extLst>
          </p:cNvPr>
          <p:cNvGrpSpPr/>
          <p:nvPr/>
        </p:nvGrpSpPr>
        <p:grpSpPr>
          <a:xfrm>
            <a:off x="8738946" y="4476162"/>
            <a:ext cx="3248810" cy="2062103"/>
            <a:chOff x="544160" y="3396711"/>
            <a:chExt cx="3858689" cy="20621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0E18F61-620A-426F-82BE-16132578470B}"/>
                </a:ext>
              </a:extLst>
            </p:cNvPr>
            <p:cNvSpPr txBox="1"/>
            <p:nvPr/>
          </p:nvSpPr>
          <p:spPr>
            <a:xfrm>
              <a:off x="656084" y="3396711"/>
              <a:ext cx="3746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cs typeface="Arial" pitchFamily="34" charset="0"/>
                </a:rPr>
                <a:t>Aplicaciones</a:t>
              </a:r>
              <a:r>
                <a:rPr lang="en-US" altLang="ko-KR" sz="1400" b="1" dirty="0" smtClean="0">
                  <a:solidFill>
                    <a:schemeClr val="accent3"/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 smtClean="0">
                  <a:solidFill>
                    <a:schemeClr val="accent3"/>
                  </a:solidFill>
                  <a:cs typeface="Arial" pitchFamily="34" charset="0"/>
                </a:rPr>
                <a:t>Servicio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6D56C01-B3C1-4C6E-BDAD-7D40348D294C}"/>
                </a:ext>
              </a:extLst>
            </p:cNvPr>
            <p:cNvSpPr txBox="1"/>
            <p:nvPr/>
          </p:nvSpPr>
          <p:spPr>
            <a:xfrm>
              <a:off x="544160" y="3704488"/>
              <a:ext cx="374676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Simulación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Drivers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Robóticos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Apps auxiliaries, etc.</a:t>
              </a: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añaden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módulos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dentro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contenedor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relacionados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Secuenciador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Cada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modulo se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lanza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mediante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API de EM.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CuadroTexto 18"/>
          <p:cNvSpPr txBox="1"/>
          <p:nvPr/>
        </p:nvSpPr>
        <p:spPr>
          <a:xfrm>
            <a:off x="11395495" y="6261266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16/29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1456767" y="6261266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71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i="1" dirty="0" smtClean="0">
                <a:latin typeface="Agency FB" panose="020B0503020202020204" pitchFamily="34" charset="0"/>
              </a:rPr>
              <a:t>Back-end  Local - </a:t>
            </a:r>
            <a:r>
              <a:rPr lang="en-US" dirty="0" smtClean="0">
                <a:latin typeface="Agency FB" panose="020B0503020202020204" pitchFamily="34" charset="0"/>
              </a:rPr>
              <a:t>API de “</a:t>
            </a:r>
            <a:r>
              <a:rPr lang="en-US" dirty="0" err="1" smtClean="0">
                <a:latin typeface="Agency FB" panose="020B0503020202020204" pitchFamily="34" charset="0"/>
              </a:rPr>
              <a:t>Ejecución</a:t>
            </a:r>
            <a:r>
              <a:rPr lang="en-US" dirty="0" smtClean="0"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latin typeface="Agency FB" panose="020B0503020202020204" pitchFamily="34" charset="0"/>
              </a:rPr>
              <a:t>Mixta</a:t>
            </a:r>
            <a:r>
              <a:rPr lang="en-US" dirty="0" smtClean="0">
                <a:latin typeface="Agency FB" panose="020B0503020202020204" pitchFamily="34" charset="0"/>
              </a:rPr>
              <a:t>”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8B4FD139-01DD-43F7-8BCB-A48448DACA98}"/>
              </a:ext>
            </a:extLst>
          </p:cNvPr>
          <p:cNvSpPr/>
          <p:nvPr/>
        </p:nvSpPr>
        <p:spPr>
          <a:xfrm>
            <a:off x="760118" y="24568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964BE6C6-7FE5-4428-863D-B62DB8FF863D}"/>
              </a:ext>
            </a:extLst>
          </p:cNvPr>
          <p:cNvGrpSpPr/>
          <p:nvPr/>
        </p:nvGrpSpPr>
        <p:grpSpPr>
          <a:xfrm>
            <a:off x="796489" y="5356672"/>
            <a:ext cx="1987660" cy="1292662"/>
            <a:chOff x="2551705" y="4283314"/>
            <a:chExt cx="2357003" cy="129266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236329A0-F528-4CA0-BF4A-1639AC730BB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 que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remota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indique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servicio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require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simulación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retorno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imágenes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sensores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C8C19A7-9C24-47CF-B43C-C0F5AA1E12A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2"/>
                  </a:solidFill>
                  <a:cs typeface="Arial" pitchFamily="34" charset="0"/>
                </a:rPr>
                <a:t>Tipo</a:t>
              </a:r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 smtClean="0">
                  <a:solidFill>
                    <a:schemeClr val="accent2"/>
                  </a:solidFill>
                  <a:cs typeface="Arial" pitchFamily="34" charset="0"/>
                </a:rPr>
                <a:t>Simulación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40CCF425-9769-4B54-AEB3-5455F8173A74}"/>
              </a:ext>
            </a:extLst>
          </p:cNvPr>
          <p:cNvGrpSpPr/>
          <p:nvPr/>
        </p:nvGrpSpPr>
        <p:grpSpPr>
          <a:xfrm>
            <a:off x="3220726" y="5356672"/>
            <a:ext cx="2932980" cy="1193308"/>
            <a:chOff x="2551705" y="4283314"/>
            <a:chExt cx="2357002" cy="119330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32C27278-5E3B-4F73-B2A8-6C8A1FCCF2F7}"/>
                </a:ext>
              </a:extLst>
            </p:cNvPr>
            <p:cNvSpPr txBox="1"/>
            <p:nvPr/>
          </p:nvSpPr>
          <p:spPr>
            <a:xfrm>
              <a:off x="2551705" y="4645625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 secuenciador acepta ciertos parámetros de entrada en forma de comandos BASH.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75044AF9-74F1-41F6-B504-14C6D27D766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rgbClr val="90C221"/>
                  </a:solidFill>
                  <a:cs typeface="Arial" pitchFamily="34" charset="0"/>
                </a:rPr>
                <a:t>Configuración</a:t>
              </a:r>
              <a:r>
                <a:rPr lang="en-US" altLang="ko-KR" sz="1200" b="1" dirty="0" smtClean="0">
                  <a:solidFill>
                    <a:srgbClr val="90C221"/>
                  </a:solidFill>
                  <a:cs typeface="Arial" pitchFamily="34" charset="0"/>
                </a:rPr>
                <a:t> para el </a:t>
              </a:r>
              <a:r>
                <a:rPr lang="en-US" altLang="ko-KR" sz="1200" b="1" dirty="0" err="1" smtClean="0">
                  <a:solidFill>
                    <a:srgbClr val="90C221"/>
                  </a:solidFill>
                  <a:cs typeface="Arial" pitchFamily="34" charset="0"/>
                </a:rPr>
                <a:t>Secuenciador</a:t>
              </a:r>
              <a:endParaRPr lang="ko-KR" altLang="en-US" sz="1200" b="1" dirty="0">
                <a:solidFill>
                  <a:srgbClr val="90C22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1065512-C826-48E6-B24C-71AF2AB8EC88}"/>
              </a:ext>
            </a:extLst>
          </p:cNvPr>
          <p:cNvGrpSpPr/>
          <p:nvPr/>
        </p:nvGrpSpPr>
        <p:grpSpPr>
          <a:xfrm>
            <a:off x="9083615" y="5358483"/>
            <a:ext cx="2700067" cy="1560829"/>
            <a:chOff x="2551705" y="4283314"/>
            <a:chExt cx="2357002" cy="156082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1DACF3D3-C778-4498-B08D-3BC886E5D94A}"/>
                </a:ext>
              </a:extLst>
            </p:cNvPr>
            <p:cNvSpPr txBox="1"/>
            <p:nvPr/>
          </p:nvSpPr>
          <p:spPr>
            <a:xfrm>
              <a:off x="2551705" y="4643814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Parámetros de entrada para configurar los módulos internos del contenedor. En este caso, la configuración de simulación.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6AAAB28A-516E-4A82-9D78-16CBC1E4C6B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1200" b="1" dirty="0" smtClean="0">
                  <a:solidFill>
                    <a:srgbClr val="E62601"/>
                  </a:solidFill>
                  <a:cs typeface="Arial" pitchFamily="34" charset="0"/>
                </a:rPr>
                <a:t>Configuración de Aplicación</a:t>
              </a:r>
              <a:endParaRPr lang="ko-KR" altLang="en-US" sz="1200" b="1" dirty="0">
                <a:solidFill>
                  <a:srgbClr val="E62601"/>
                </a:solidFill>
                <a:cs typeface="Arial" pitchFamily="34" charset="0"/>
              </a:endParaRP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D5E32051-5661-4E53-9578-2DA208CB9780}"/>
              </a:ext>
            </a:extLst>
          </p:cNvPr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3DB6B697-39E9-4823-9538-E04F06C69FC9}"/>
              </a:ext>
            </a:extLst>
          </p:cNvPr>
          <p:cNvGrpSpPr/>
          <p:nvPr/>
        </p:nvGrpSpPr>
        <p:grpSpPr>
          <a:xfrm>
            <a:off x="6491435" y="5359910"/>
            <a:ext cx="1987660" cy="1292662"/>
            <a:chOff x="2551705" y="4283314"/>
            <a:chExt cx="2357003" cy="129266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EB9D9CA3-DE3A-42E9-AD46-E3305AC462B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 que la UI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remota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pueda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conectarse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clientes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web de las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aplicaciones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contenedor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8252F004-F67C-4306-A492-3AC757B3807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rgbClr val="FBA200"/>
                  </a:solidFill>
                  <a:cs typeface="Arial" pitchFamily="34" charset="0"/>
                </a:rPr>
                <a:t>Mapeo</a:t>
              </a:r>
              <a:r>
                <a:rPr lang="en-US" altLang="ko-KR" sz="1200" b="1" dirty="0" smtClean="0">
                  <a:solidFill>
                    <a:srgbClr val="FBA200"/>
                  </a:solidFill>
                  <a:cs typeface="Arial" pitchFamily="34" charset="0"/>
                </a:rPr>
                <a:t> de </a:t>
              </a:r>
              <a:r>
                <a:rPr lang="en-US" altLang="ko-KR" sz="1200" b="1" i="1" dirty="0" smtClean="0">
                  <a:solidFill>
                    <a:srgbClr val="FBA200"/>
                  </a:solidFill>
                  <a:cs typeface="Arial" pitchFamily="34" charset="0"/>
                </a:rPr>
                <a:t>endpoints</a:t>
              </a:r>
              <a:endParaRPr lang="ko-KR" altLang="en-US" sz="1200" b="1" dirty="0">
                <a:solidFill>
                  <a:srgbClr val="FBA200"/>
                </a:solidFill>
                <a:cs typeface="Arial" pitchFamily="34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3278AD58-7DC1-4B17-B3A9-559B1A638803}"/>
              </a:ext>
            </a:extLst>
          </p:cNvPr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D5EB7081-9FAB-4694-A43C-6E3858B517FA}"/>
              </a:ext>
            </a:extLst>
          </p:cNvPr>
          <p:cNvSpPr/>
          <p:nvPr/>
        </p:nvSpPr>
        <p:spPr>
          <a:xfrm>
            <a:off x="7189283" y="4436342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CB0FA2F-4491-4474-AFA3-80B0D245C5FE}"/>
              </a:ext>
            </a:extLst>
          </p:cNvPr>
          <p:cNvSpPr/>
          <p:nvPr/>
        </p:nvSpPr>
        <p:spPr>
          <a:xfrm>
            <a:off x="10047326" y="4444734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xmlns="" id="{A0255C71-39FD-426A-9C06-F8EDD0BD2667}"/>
              </a:ext>
            </a:extLst>
          </p:cNvPr>
          <p:cNvSpPr/>
          <p:nvPr/>
        </p:nvSpPr>
        <p:spPr>
          <a:xfrm>
            <a:off x="7339827" y="4567828"/>
            <a:ext cx="362169" cy="356361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xmlns="" id="{193B9614-17BB-4C44-8D71-E2DE5AE1A1D6}"/>
              </a:ext>
            </a:extLst>
          </p:cNvPr>
          <p:cNvSpPr/>
          <p:nvPr/>
        </p:nvSpPr>
        <p:spPr>
          <a:xfrm>
            <a:off x="10206186" y="459719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xmlns="" id="{FEA021CA-5672-4075-81D5-D56A906E9532}"/>
              </a:ext>
            </a:extLst>
          </p:cNvPr>
          <p:cNvSpPr/>
          <p:nvPr/>
        </p:nvSpPr>
        <p:spPr>
          <a:xfrm rot="2700000">
            <a:off x="4526219" y="453004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xmlns="" id="{55B6A77C-03EC-41A5-B1D6-C0D0ECFC1605}"/>
              </a:ext>
            </a:extLst>
          </p:cNvPr>
          <p:cNvSpPr/>
          <p:nvPr/>
        </p:nvSpPr>
        <p:spPr>
          <a:xfrm>
            <a:off x="1623619" y="4583055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0F813EB-8A10-4110-99A1-8E857D306504}"/>
              </a:ext>
            </a:extLst>
          </p:cNvPr>
          <p:cNvSpPr txBox="1"/>
          <p:nvPr/>
        </p:nvSpPr>
        <p:spPr>
          <a:xfrm>
            <a:off x="323529" y="1391650"/>
            <a:ext cx="11573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interfaz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sencillo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el </a:t>
            </a:r>
            <a:r>
              <a:rPr lang="en-US" altLang="ko-KR" sz="1400" dirty="0" err="1" smtClean="0">
                <a:solidFill>
                  <a:srgbClr val="19A5BE"/>
                </a:solidFill>
                <a:cs typeface="Arial" pitchFamily="34" charset="0"/>
              </a:rPr>
              <a:t>lado</a:t>
            </a:r>
            <a:r>
              <a:rPr lang="en-US" altLang="ko-KR" sz="1400" dirty="0" smtClean="0">
                <a:solidFill>
                  <a:srgbClr val="19A5BE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rgbClr val="19A5BE"/>
                </a:solidFill>
                <a:cs typeface="Arial" pitchFamily="34" charset="0"/>
              </a:rPr>
              <a:t>Aplicación</a:t>
            </a:r>
            <a:r>
              <a:rPr lang="en-US" altLang="ko-KR" sz="1400" dirty="0" smtClean="0">
                <a:solidFill>
                  <a:srgbClr val="19A5BE"/>
                </a:solidFill>
                <a:cs typeface="Arial" pitchFamily="34" charset="0"/>
              </a:rPr>
              <a:t> Web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serie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métodos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le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permiten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materializar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conexión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la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ejecución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sucede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lado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cliente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ejercer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cierto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control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sobre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ella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Rectangle 1">
            <a:extLst>
              <a:ext uri="{FF2B5EF4-FFF2-40B4-BE49-F238E27FC236}">
                <a16:creationId xmlns:a16="http://schemas.microsoft.com/office/drawing/2014/main" xmlns="" id="{5E817A34-DF87-45E1-B443-C07B910874B9}"/>
              </a:ext>
            </a:extLst>
          </p:cNvPr>
          <p:cNvSpPr>
            <a:spLocks noChangeAspect="1"/>
          </p:cNvSpPr>
          <p:nvPr/>
        </p:nvSpPr>
        <p:spPr>
          <a:xfrm>
            <a:off x="10352920" y="3017763"/>
            <a:ext cx="1049318" cy="104542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idx="13"/>
          </p:nvPr>
        </p:nvSpPr>
        <p:spPr/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" y="2109653"/>
            <a:ext cx="12186456" cy="2608825"/>
          </a:xfrm>
          <a:prstGeom prst="rect">
            <a:avLst/>
          </a:prstGeom>
        </p:spPr>
      </p:pic>
      <p:sp>
        <p:nvSpPr>
          <p:cNvPr id="44" name="Oval 66">
            <a:extLst>
              <a:ext uri="{FF2B5EF4-FFF2-40B4-BE49-F238E27FC236}">
                <a16:creationId xmlns:a16="http://schemas.microsoft.com/office/drawing/2014/main" xmlns="" id="{D5E32051-5661-4E53-9578-2DA208CB9780}"/>
              </a:ext>
            </a:extLst>
          </p:cNvPr>
          <p:cNvSpPr/>
          <p:nvPr/>
        </p:nvSpPr>
        <p:spPr>
          <a:xfrm>
            <a:off x="4331240" y="4640008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Oval 70">
            <a:extLst>
              <a:ext uri="{FF2B5EF4-FFF2-40B4-BE49-F238E27FC236}">
                <a16:creationId xmlns:a16="http://schemas.microsoft.com/office/drawing/2014/main" xmlns="" id="{3278AD58-7DC1-4B17-B3A9-559B1A638803}"/>
              </a:ext>
            </a:extLst>
          </p:cNvPr>
          <p:cNvSpPr/>
          <p:nvPr/>
        </p:nvSpPr>
        <p:spPr>
          <a:xfrm>
            <a:off x="1464748" y="4623304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Oval 71">
            <a:extLst>
              <a:ext uri="{FF2B5EF4-FFF2-40B4-BE49-F238E27FC236}">
                <a16:creationId xmlns:a16="http://schemas.microsoft.com/office/drawing/2014/main" xmlns="" id="{D5EB7081-9FAB-4694-A43C-6E3858B517FA}"/>
              </a:ext>
            </a:extLst>
          </p:cNvPr>
          <p:cNvSpPr/>
          <p:nvPr/>
        </p:nvSpPr>
        <p:spPr>
          <a:xfrm>
            <a:off x="7180834" y="4634867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Oval 72">
            <a:extLst>
              <a:ext uri="{FF2B5EF4-FFF2-40B4-BE49-F238E27FC236}">
                <a16:creationId xmlns:a16="http://schemas.microsoft.com/office/drawing/2014/main" xmlns="" id="{6CB0FA2F-4491-4474-AFA3-80B0D245C5FE}"/>
              </a:ext>
            </a:extLst>
          </p:cNvPr>
          <p:cNvSpPr/>
          <p:nvPr/>
        </p:nvSpPr>
        <p:spPr>
          <a:xfrm>
            <a:off x="10030429" y="4634867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4749222" y="2744506"/>
            <a:ext cx="3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587AF"/>
                </a:solidFill>
              </a:rPr>
              <a:t>1</a:t>
            </a:r>
            <a:endParaRPr lang="es-ES" b="1" dirty="0">
              <a:solidFill>
                <a:srgbClr val="0587A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16631" y="3064784"/>
            <a:ext cx="3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19A5BE"/>
                </a:solidFill>
              </a:rPr>
              <a:t>2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8843893" y="3878524"/>
            <a:ext cx="3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53C3CD"/>
                </a:solidFill>
              </a:rPr>
              <a:t>3</a:t>
            </a:r>
            <a:endParaRPr lang="es-ES" b="1" dirty="0">
              <a:solidFill>
                <a:srgbClr val="53C3CD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590369" y="4251576"/>
            <a:ext cx="3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AB4C1"/>
                </a:solidFill>
              </a:rPr>
              <a:t>4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1623619" y="4730794"/>
            <a:ext cx="36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1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4489876" y="4766269"/>
            <a:ext cx="36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7339827" y="4772464"/>
            <a:ext cx="36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CuadroTexto 82"/>
          <p:cNvSpPr txBox="1"/>
          <p:nvPr/>
        </p:nvSpPr>
        <p:spPr>
          <a:xfrm>
            <a:off x="10206186" y="4774976"/>
            <a:ext cx="36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4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11389351" y="6319147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17/29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>
            <a:off x="11450623" y="6319147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i="1" dirty="0" smtClean="0"/>
              <a:t>Back-end</a:t>
            </a:r>
            <a:r>
              <a:rPr lang="en-US" dirty="0" smtClean="0"/>
              <a:t> Local - </a:t>
            </a:r>
            <a:r>
              <a:rPr lang="en-US" dirty="0" err="1" smtClean="0"/>
              <a:t>Seguridad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xmlns="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809E9A-1E34-43B3-98EB-0F9EA7527CD5}"/>
              </a:ext>
            </a:extLst>
          </p:cNvPr>
          <p:cNvSpPr txBox="1"/>
          <p:nvPr/>
        </p:nvSpPr>
        <p:spPr>
          <a:xfrm>
            <a:off x="6844592" y="2992401"/>
            <a:ext cx="45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/>
                </a:solidFill>
                <a:cs typeface="Arial" pitchFamily="34" charset="0"/>
              </a:rPr>
              <a:t>Capa</a:t>
            </a:r>
            <a:r>
              <a:rPr lang="en-US" altLang="ko-KR" sz="2800" dirty="0" smtClean="0">
                <a:solidFill>
                  <a:schemeClr val="accent4"/>
                </a:solidFill>
                <a:cs typeface="Arial" pitchFamily="34" charset="0"/>
              </a:rPr>
              <a:t> de </a:t>
            </a:r>
            <a:r>
              <a:rPr lang="en-US" altLang="ko-KR" sz="2800" dirty="0" err="1" smtClean="0">
                <a:solidFill>
                  <a:schemeClr val="accent4"/>
                </a:solidFill>
                <a:cs typeface="Arial" pitchFamily="34" charset="0"/>
              </a:rPr>
              <a:t>Seguridad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C4C05D-D04F-49D5-9FE0-663ACF7F82B8}"/>
              </a:ext>
            </a:extLst>
          </p:cNvPr>
          <p:cNvSpPr txBox="1"/>
          <p:nvPr/>
        </p:nvSpPr>
        <p:spPr>
          <a:xfrm>
            <a:off x="6781323" y="3546573"/>
            <a:ext cx="45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altLang="ko-KR" sz="1400" dirty="0">
                <a:solidFill>
                  <a:schemeClr val="bg1"/>
                </a:solidFill>
                <a:cs typeface="Arial" pitchFamily="34" charset="0"/>
              </a:rPr>
              <a:t>Para que el intercambio de código y la acción de la ejecución del mismo sucedan de manera segura, </a:t>
            </a:r>
            <a:r>
              <a:rPr lang="es-ES" altLang="ko-KR" sz="1400" dirty="0" smtClean="0">
                <a:solidFill>
                  <a:schemeClr val="bg1"/>
                </a:solidFill>
                <a:cs typeface="Arial" pitchFamily="34" charset="0"/>
              </a:rPr>
              <a:t>se </a:t>
            </a:r>
            <a:r>
              <a:rPr lang="es-ES" altLang="ko-KR" sz="1400" dirty="0">
                <a:solidFill>
                  <a:schemeClr val="bg1"/>
                </a:solidFill>
                <a:cs typeface="Arial" pitchFamily="34" charset="0"/>
              </a:rPr>
              <a:t>dispuso una capa de seguridad en el mecanismo de ``Ejecución Mixta''. Debemos distinguir dos niveles de seguridad en el proceso: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xmlns="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BDC50C0-6694-4C3B-B598-1ECAE5295725}"/>
              </a:ext>
            </a:extLst>
          </p:cNvPr>
          <p:cNvGrpSpPr/>
          <p:nvPr/>
        </p:nvGrpSpPr>
        <p:grpSpPr>
          <a:xfrm>
            <a:off x="2699460" y="5320656"/>
            <a:ext cx="9197266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ejecutar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código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proviene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fuentes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externas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manera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pPr algn="just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contenedor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Docker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sobre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400" b="1" dirty="0" err="1" smtClean="0">
                  <a:solidFill>
                    <a:srgbClr val="0587AF"/>
                  </a:solidFill>
                  <a:cs typeface="Arial" pitchFamily="34" charset="0"/>
                </a:rPr>
                <a:t>Volumen</a:t>
              </a:r>
              <a:r>
                <a:rPr lang="en-US" altLang="ko-KR" sz="1400" b="1" dirty="0" smtClean="0">
                  <a:solidFill>
                    <a:srgbClr val="0587AF"/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cs typeface="Arial" pitchFamily="34" charset="0"/>
                </a:rPr>
                <a:t>y </a:t>
              </a:r>
              <a:r>
                <a:rPr lang="en-US" altLang="ko-KR" sz="1400" dirty="0" err="1" smtClean="0">
                  <a:cs typeface="Arial" pitchFamily="34" charset="0"/>
                </a:rPr>
                <a:t>los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posibles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ataques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quedan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contenidos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en</a:t>
              </a:r>
              <a:r>
                <a:rPr lang="en-US" altLang="ko-KR" sz="1400" dirty="0" smtClean="0">
                  <a:cs typeface="Arial" pitchFamily="34" charset="0"/>
                </a:rPr>
                <a:t> el </a:t>
              </a:r>
              <a:r>
                <a:rPr lang="en-US" altLang="ko-KR" sz="1400" dirty="0" err="1" smtClean="0">
                  <a:cs typeface="Arial" pitchFamily="34" charset="0"/>
                </a:rPr>
                <a:t>él</a:t>
              </a:r>
              <a:r>
                <a:rPr lang="en-US" altLang="ko-KR" sz="1400" dirty="0" smtClean="0">
                  <a:cs typeface="Arial" pitchFamily="34" charset="0"/>
                </a:rPr>
                <a:t>.  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Protección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Sistema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Cliente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F65705F-ED8E-4741-82FB-D53FEC113030}"/>
              </a:ext>
            </a:extLst>
          </p:cNvPr>
          <p:cNvGrpSpPr/>
          <p:nvPr/>
        </p:nvGrpSpPr>
        <p:grpSpPr>
          <a:xfrm>
            <a:off x="2699459" y="1733438"/>
            <a:ext cx="9049717" cy="765176"/>
            <a:chOff x="539552" y="3029577"/>
            <a:chExt cx="1872208" cy="7651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Fiabilidad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integridad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la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información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viaja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Internet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capa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SSL. 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Seguridad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Web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xmlns="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xmlns="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A0BA2410-C723-4070-990F-1282CFD799D6}"/>
              </a:ext>
            </a:extLst>
          </p:cNvPr>
          <p:cNvGrpSpPr/>
          <p:nvPr/>
        </p:nvGrpSpPr>
        <p:grpSpPr>
          <a:xfrm>
            <a:off x="1190591" y="2593910"/>
            <a:ext cx="4441408" cy="2122214"/>
            <a:chOff x="1174892" y="2041969"/>
            <a:chExt cx="4441408" cy="212221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ED260C83-32FD-496F-8C4D-92D48786695E}"/>
                </a:ext>
              </a:extLst>
            </p:cNvPr>
            <p:cNvGrpSpPr/>
            <p:nvPr/>
          </p:nvGrpSpPr>
          <p:grpSpPr>
            <a:xfrm>
              <a:off x="5131066" y="3642094"/>
              <a:ext cx="485234" cy="433865"/>
              <a:chOff x="5131066" y="3605542"/>
              <a:chExt cx="485234" cy="433865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xmlns="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2183" y="3605542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xmlns="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1066" y="3664657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45129" y="3723611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73ED9AF-C08E-496D-9EEC-07DFC1BE76D0}"/>
                </a:ext>
              </a:extLst>
            </p:cNvPr>
            <p:cNvGrpSpPr/>
            <p:nvPr/>
          </p:nvGrpSpPr>
          <p:grpSpPr>
            <a:xfrm flipH="1">
              <a:off x="4476306" y="3642094"/>
              <a:ext cx="485234" cy="433865"/>
              <a:chOff x="5123580" y="3605542"/>
              <a:chExt cx="485234" cy="433865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xmlns="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0719" y="3605542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xmlns="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580" y="3664657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xmlns="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74892" y="2041969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46" name="Freeform 38">
            <a:extLst>
              <a:ext uri="{FF2B5EF4-FFF2-40B4-BE49-F238E27FC236}">
                <a16:creationId xmlns:a16="http://schemas.microsoft.com/office/drawing/2014/main" xmlns="" id="{EF8CD064-05F2-4945-B8DC-A9F56B3C92CD}"/>
              </a:ext>
            </a:extLst>
          </p:cNvPr>
          <p:cNvSpPr>
            <a:spLocks noChangeAspect="1"/>
          </p:cNvSpPr>
          <p:nvPr/>
        </p:nvSpPr>
        <p:spPr>
          <a:xfrm>
            <a:off x="1518249" y="4570386"/>
            <a:ext cx="631505" cy="491378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xmlns="" id="{36F3F041-46CA-419B-88BA-AFB8FCD906F2}"/>
              </a:ext>
            </a:extLst>
          </p:cNvPr>
          <p:cNvSpPr>
            <a:spLocks noChangeAspect="1"/>
          </p:cNvSpPr>
          <p:nvPr/>
        </p:nvSpPr>
        <p:spPr>
          <a:xfrm>
            <a:off x="4685509" y="3466731"/>
            <a:ext cx="776964" cy="885165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xmlns="" id="{37954B35-3941-4F24-87DD-EFA97DECDF15}"/>
              </a:ext>
            </a:extLst>
          </p:cNvPr>
          <p:cNvSpPr>
            <a:spLocks noChangeAspect="1"/>
          </p:cNvSpPr>
          <p:nvPr/>
        </p:nvSpPr>
        <p:spPr>
          <a:xfrm>
            <a:off x="1361060" y="4670766"/>
            <a:ext cx="472941" cy="465952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/>
          <p:nvPr/>
        </p:nvCxnSpPr>
        <p:spPr>
          <a:xfrm>
            <a:off x="5060828" y="3098312"/>
            <a:ext cx="0" cy="4173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007519" y="3024854"/>
            <a:ext cx="106617" cy="1059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11420856" y="6337234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18/29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11472091" y="6359330"/>
            <a:ext cx="620214" cy="439569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017842" y="313737"/>
            <a:ext cx="12192000" cy="792605"/>
          </a:xfrm>
        </p:spPr>
        <p:txBody>
          <a:bodyPr/>
          <a:lstStyle/>
          <a:p>
            <a:r>
              <a:rPr lang="en-US" sz="3200" dirty="0" err="1" smtClean="0"/>
              <a:t>Contexto</a:t>
            </a:r>
            <a:r>
              <a:rPr lang="en-US" sz="3200" dirty="0" smtClean="0"/>
              <a:t> – </a:t>
            </a:r>
            <a:r>
              <a:rPr lang="en-US" sz="3200" dirty="0" err="1" smtClean="0"/>
              <a:t>Evolución</a:t>
            </a:r>
            <a:r>
              <a:rPr lang="en-US" sz="3200" dirty="0" smtClean="0"/>
              <a:t> de la </a:t>
            </a:r>
            <a:r>
              <a:rPr lang="en-US" sz="3200" dirty="0" err="1" smtClean="0"/>
              <a:t>Robótica</a:t>
            </a:r>
            <a:endParaRPr lang="en-US" sz="3200" dirty="0"/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xmlns="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xmlns="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xmlns="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xmlns="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xmlns="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xmlns="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9E28C085-9289-4873-BAAD-F43595F520AF}"/>
              </a:ext>
            </a:extLst>
          </p:cNvPr>
          <p:cNvGrpSpPr/>
          <p:nvPr/>
        </p:nvGrpSpPr>
        <p:grpSpPr>
          <a:xfrm>
            <a:off x="9241418" y="4619395"/>
            <a:ext cx="1971579" cy="1219852"/>
            <a:chOff x="731302" y="4139408"/>
            <a:chExt cx="1834846" cy="121985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Robots de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propósito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general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ASIMO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2011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5BE62D5A-FC98-4435-A898-77D1D9F64783}"/>
              </a:ext>
            </a:extLst>
          </p:cNvPr>
          <p:cNvGrpSpPr/>
          <p:nvPr/>
        </p:nvGrpSpPr>
        <p:grpSpPr>
          <a:xfrm>
            <a:off x="8710224" y="1676097"/>
            <a:ext cx="2002019" cy="1404518"/>
            <a:chOff x="731302" y="4139408"/>
            <a:chExt cx="1834846" cy="140451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Inteligencia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Artificial que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acerca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comportamiento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robótico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humano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IA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xmlns="" id="{E0DC37C7-0130-47C8-A182-D4BB86758467}"/>
              </a:ext>
            </a:extLst>
          </p:cNvPr>
          <p:cNvGrpSpPr/>
          <p:nvPr/>
        </p:nvGrpSpPr>
        <p:grpSpPr>
          <a:xfrm>
            <a:off x="4222091" y="4398893"/>
            <a:ext cx="1971579" cy="1219852"/>
            <a:chOff x="731302" y="4139408"/>
            <a:chExt cx="1834846" cy="121985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Primeros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robots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el sector industrial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UNIMATE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1961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1" name="Graphic 4">
            <a:extLst>
              <a:ext uri="{FF2B5EF4-FFF2-40B4-BE49-F238E27FC236}">
                <a16:creationId xmlns:a16="http://schemas.microsoft.com/office/drawing/2014/main" xmlns="" id="{BDF17C7A-C107-4717-90C0-25B090952861}"/>
              </a:ext>
            </a:extLst>
          </p:cNvPr>
          <p:cNvSpPr/>
          <p:nvPr/>
        </p:nvSpPr>
        <p:spPr>
          <a:xfrm>
            <a:off x="1446712" y="439889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aphic 37">
            <a:extLst>
              <a:ext uri="{FF2B5EF4-FFF2-40B4-BE49-F238E27FC236}">
                <a16:creationId xmlns:a16="http://schemas.microsoft.com/office/drawing/2014/main" xmlns="" id="{DF1129CE-2179-4D5F-A12F-4150DD8FF517}"/>
              </a:ext>
            </a:extLst>
          </p:cNvPr>
          <p:cNvGrpSpPr/>
          <p:nvPr/>
        </p:nvGrpSpPr>
        <p:grpSpPr>
          <a:xfrm>
            <a:off x="4338684" y="1279066"/>
            <a:ext cx="1249528" cy="1809750"/>
            <a:chOff x="9804491" y="2080139"/>
            <a:chExt cx="1249528" cy="1809750"/>
          </a:xfrm>
        </p:grpSpPr>
        <p:sp>
          <p:nvSpPr>
            <p:cNvPr id="33" name="Freeform: Shape 39">
              <a:extLst>
                <a:ext uri="{FF2B5EF4-FFF2-40B4-BE49-F238E27FC236}">
                  <a16:creationId xmlns:a16="http://schemas.microsoft.com/office/drawing/2014/main" xmlns="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0">
              <a:extLst>
                <a:ext uri="{FF2B5EF4-FFF2-40B4-BE49-F238E27FC236}">
                  <a16:creationId xmlns:a16="http://schemas.microsoft.com/office/drawing/2014/main" xmlns="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41">
              <a:extLst>
                <a:ext uri="{FF2B5EF4-FFF2-40B4-BE49-F238E27FC236}">
                  <a16:creationId xmlns:a16="http://schemas.microsoft.com/office/drawing/2014/main" xmlns="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42">
              <a:extLst>
                <a:ext uri="{FF2B5EF4-FFF2-40B4-BE49-F238E27FC236}">
                  <a16:creationId xmlns:a16="http://schemas.microsoft.com/office/drawing/2014/main" xmlns="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43">
              <a:extLst>
                <a:ext uri="{FF2B5EF4-FFF2-40B4-BE49-F238E27FC236}">
                  <a16:creationId xmlns:a16="http://schemas.microsoft.com/office/drawing/2014/main" xmlns="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44">
              <a:extLst>
                <a:ext uri="{FF2B5EF4-FFF2-40B4-BE49-F238E27FC236}">
                  <a16:creationId xmlns:a16="http://schemas.microsoft.com/office/drawing/2014/main" xmlns="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45">
              <a:extLst>
                <a:ext uri="{FF2B5EF4-FFF2-40B4-BE49-F238E27FC236}">
                  <a16:creationId xmlns:a16="http://schemas.microsoft.com/office/drawing/2014/main" xmlns="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46">
              <a:extLst>
                <a:ext uri="{FF2B5EF4-FFF2-40B4-BE49-F238E27FC236}">
                  <a16:creationId xmlns:a16="http://schemas.microsoft.com/office/drawing/2014/main" xmlns="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7">
              <a:extLst>
                <a:ext uri="{FF2B5EF4-FFF2-40B4-BE49-F238E27FC236}">
                  <a16:creationId xmlns:a16="http://schemas.microsoft.com/office/drawing/2014/main" xmlns="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32">
            <a:extLst>
              <a:ext uri="{FF2B5EF4-FFF2-40B4-BE49-F238E27FC236}">
                <a16:creationId xmlns:a16="http://schemas.microsoft.com/office/drawing/2014/main" xmlns="" id="{C560B267-9406-4A4F-959D-7806669254CD}"/>
              </a:ext>
            </a:extLst>
          </p:cNvPr>
          <p:cNvGrpSpPr/>
          <p:nvPr/>
        </p:nvGrpSpPr>
        <p:grpSpPr>
          <a:xfrm>
            <a:off x="7204047" y="4083251"/>
            <a:ext cx="2083137" cy="2126849"/>
            <a:chOff x="5369718" y="2683668"/>
            <a:chExt cx="1452563" cy="1483043"/>
          </a:xfrm>
        </p:grpSpPr>
        <p:sp>
          <p:nvSpPr>
            <p:cNvPr id="43" name="Freeform: Shape 8">
              <a:extLst>
                <a:ext uri="{FF2B5EF4-FFF2-40B4-BE49-F238E27FC236}">
                  <a16:creationId xmlns:a16="http://schemas.microsoft.com/office/drawing/2014/main" xmlns="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9">
              <a:extLst>
                <a:ext uri="{FF2B5EF4-FFF2-40B4-BE49-F238E27FC236}">
                  <a16:creationId xmlns:a16="http://schemas.microsoft.com/office/drawing/2014/main" xmlns="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0">
              <a:extLst>
                <a:ext uri="{FF2B5EF4-FFF2-40B4-BE49-F238E27FC236}">
                  <a16:creationId xmlns:a16="http://schemas.microsoft.com/office/drawing/2014/main" xmlns="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1">
              <a:extLst>
                <a:ext uri="{FF2B5EF4-FFF2-40B4-BE49-F238E27FC236}">
                  <a16:creationId xmlns:a16="http://schemas.microsoft.com/office/drawing/2014/main" xmlns="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">
              <a:extLst>
                <a:ext uri="{FF2B5EF4-FFF2-40B4-BE49-F238E27FC236}">
                  <a16:creationId xmlns:a16="http://schemas.microsoft.com/office/drawing/2014/main" xmlns="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3">
              <a:extLst>
                <a:ext uri="{FF2B5EF4-FFF2-40B4-BE49-F238E27FC236}">
                  <a16:creationId xmlns:a16="http://schemas.microsoft.com/office/drawing/2014/main" xmlns="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4">
              <a:extLst>
                <a:ext uri="{FF2B5EF4-FFF2-40B4-BE49-F238E27FC236}">
                  <a16:creationId xmlns:a16="http://schemas.microsoft.com/office/drawing/2014/main" xmlns="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5">
              <a:extLst>
                <a:ext uri="{FF2B5EF4-FFF2-40B4-BE49-F238E27FC236}">
                  <a16:creationId xmlns:a16="http://schemas.microsoft.com/office/drawing/2014/main" xmlns="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6">
              <a:extLst>
                <a:ext uri="{FF2B5EF4-FFF2-40B4-BE49-F238E27FC236}">
                  <a16:creationId xmlns:a16="http://schemas.microsoft.com/office/drawing/2014/main" xmlns="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xmlns="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8">
              <a:extLst>
                <a:ext uri="{FF2B5EF4-FFF2-40B4-BE49-F238E27FC236}">
                  <a16:creationId xmlns:a16="http://schemas.microsoft.com/office/drawing/2014/main" xmlns="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9">
              <a:extLst>
                <a:ext uri="{FF2B5EF4-FFF2-40B4-BE49-F238E27FC236}">
                  <a16:creationId xmlns:a16="http://schemas.microsoft.com/office/drawing/2014/main" xmlns="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0">
              <a:extLst>
                <a:ext uri="{FF2B5EF4-FFF2-40B4-BE49-F238E27FC236}">
                  <a16:creationId xmlns:a16="http://schemas.microsoft.com/office/drawing/2014/main" xmlns="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">
              <a:extLst>
                <a:ext uri="{FF2B5EF4-FFF2-40B4-BE49-F238E27FC236}">
                  <a16:creationId xmlns:a16="http://schemas.microsoft.com/office/drawing/2014/main" xmlns="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">
              <a:extLst>
                <a:ext uri="{FF2B5EF4-FFF2-40B4-BE49-F238E27FC236}">
                  <a16:creationId xmlns:a16="http://schemas.microsoft.com/office/drawing/2014/main" xmlns="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3">
              <a:extLst>
                <a:ext uri="{FF2B5EF4-FFF2-40B4-BE49-F238E27FC236}">
                  <a16:creationId xmlns:a16="http://schemas.microsoft.com/office/drawing/2014/main" xmlns="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xmlns="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5">
              <a:extLst>
                <a:ext uri="{FF2B5EF4-FFF2-40B4-BE49-F238E27FC236}">
                  <a16:creationId xmlns:a16="http://schemas.microsoft.com/office/drawing/2014/main" xmlns="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6">
              <a:extLst>
                <a:ext uri="{FF2B5EF4-FFF2-40B4-BE49-F238E27FC236}">
                  <a16:creationId xmlns:a16="http://schemas.microsoft.com/office/drawing/2014/main" xmlns="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7">
              <a:extLst>
                <a:ext uri="{FF2B5EF4-FFF2-40B4-BE49-F238E27FC236}">
                  <a16:creationId xmlns:a16="http://schemas.microsoft.com/office/drawing/2014/main" xmlns="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8">
              <a:extLst>
                <a:ext uri="{FF2B5EF4-FFF2-40B4-BE49-F238E27FC236}">
                  <a16:creationId xmlns:a16="http://schemas.microsoft.com/office/drawing/2014/main" xmlns="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9">
              <a:extLst>
                <a:ext uri="{FF2B5EF4-FFF2-40B4-BE49-F238E27FC236}">
                  <a16:creationId xmlns:a16="http://schemas.microsoft.com/office/drawing/2014/main" xmlns="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30">
              <a:extLst>
                <a:ext uri="{FF2B5EF4-FFF2-40B4-BE49-F238E27FC236}">
                  <a16:creationId xmlns:a16="http://schemas.microsoft.com/office/drawing/2014/main" xmlns="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31">
              <a:extLst>
                <a:ext uri="{FF2B5EF4-FFF2-40B4-BE49-F238E27FC236}">
                  <a16:creationId xmlns:a16="http://schemas.microsoft.com/office/drawing/2014/main" xmlns="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85">
            <a:extLst>
              <a:ext uri="{FF2B5EF4-FFF2-40B4-BE49-F238E27FC236}">
                <a16:creationId xmlns:a16="http://schemas.microsoft.com/office/drawing/2014/main" xmlns="" id="{C98279DF-061B-4DB3-B28D-CF6298A58110}"/>
              </a:ext>
            </a:extLst>
          </p:cNvPr>
          <p:cNvGrpSpPr/>
          <p:nvPr/>
        </p:nvGrpSpPr>
        <p:grpSpPr>
          <a:xfrm>
            <a:off x="8729190" y="483120"/>
            <a:ext cx="2830307" cy="1123655"/>
            <a:chOff x="2644805" y="4695020"/>
            <a:chExt cx="4269883" cy="1695780"/>
          </a:xfrm>
          <a:solidFill>
            <a:srgbClr val="53C3CD"/>
          </a:solidFill>
        </p:grpSpPr>
        <p:sp>
          <p:nvSpPr>
            <p:cNvPr id="96" name="Freeform: Shape 83">
              <a:extLst>
                <a:ext uri="{FF2B5EF4-FFF2-40B4-BE49-F238E27FC236}">
                  <a16:creationId xmlns:a16="http://schemas.microsoft.com/office/drawing/2014/main" xmlns="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84">
              <a:extLst>
                <a:ext uri="{FF2B5EF4-FFF2-40B4-BE49-F238E27FC236}">
                  <a16:creationId xmlns:a16="http://schemas.microsoft.com/office/drawing/2014/main" xmlns="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8" name="Group 54">
              <a:extLst>
                <a:ext uri="{FF2B5EF4-FFF2-40B4-BE49-F238E27FC236}">
                  <a16:creationId xmlns:a16="http://schemas.microsoft.com/office/drawing/2014/main" xmlns="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  <a:grpFill/>
          </p:grpSpPr>
          <p:sp>
            <p:nvSpPr>
              <p:cNvPr id="99" name="Graphic 2">
                <a:extLst>
                  <a:ext uri="{FF2B5EF4-FFF2-40B4-BE49-F238E27FC236}">
                    <a16:creationId xmlns:a16="http://schemas.microsoft.com/office/drawing/2014/main" xmlns="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0" name="Group 56">
                <a:extLst>
                  <a:ext uri="{FF2B5EF4-FFF2-40B4-BE49-F238E27FC236}">
                    <a16:creationId xmlns:a16="http://schemas.microsoft.com/office/drawing/2014/main" xmlns="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01" name="Graphic 4">
                  <a:extLst>
                    <a:ext uri="{FF2B5EF4-FFF2-40B4-BE49-F238E27FC236}">
                      <a16:creationId xmlns:a16="http://schemas.microsoft.com/office/drawing/2014/main" xmlns="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58">
                  <a:extLst>
                    <a:ext uri="{FF2B5EF4-FFF2-40B4-BE49-F238E27FC236}">
                      <a16:creationId xmlns:a16="http://schemas.microsoft.com/office/drawing/2014/main" xmlns="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27F229F6-858E-4336-9F4F-805B607B857B}"/>
              </a:ext>
            </a:extLst>
          </p:cNvPr>
          <p:cNvGrpSpPr/>
          <p:nvPr/>
        </p:nvGrpSpPr>
        <p:grpSpPr>
          <a:xfrm>
            <a:off x="747347" y="1641003"/>
            <a:ext cx="2145711" cy="1035186"/>
            <a:chOff x="599609" y="4139408"/>
            <a:chExt cx="1966539" cy="103518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C0CCA43B-693C-42A6-95DC-E73BF954CF87}"/>
                </a:ext>
              </a:extLst>
            </p:cNvPr>
            <p:cNvSpPr txBox="1"/>
            <p:nvPr/>
          </p:nvSpPr>
          <p:spPr>
            <a:xfrm>
              <a:off x="599609" y="4897595"/>
              <a:ext cx="1966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Programado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para “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pensar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”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ELSIE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AD3EBB0-C8C4-4007-876A-1D2AAC9F879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1950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8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9" y="-246114"/>
            <a:ext cx="11324285" cy="710411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214340" y="6210100"/>
            <a:ext cx="81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19/29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4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xmlns="" id="{3E1E794F-A6C5-44DE-8815-2BA61E3F4D54}"/>
              </a:ext>
            </a:extLst>
          </p:cNvPr>
          <p:cNvSpPr>
            <a:spLocks noChangeAspect="1"/>
          </p:cNvSpPr>
          <p:nvPr/>
        </p:nvSpPr>
        <p:spPr>
          <a:xfrm>
            <a:off x="7253705" y="1749194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7BCFAAA2-5226-4404-822B-2CE030488D33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A9E3297-3162-4F80-B283-DD2158B2F315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0AB66D6F-1C78-4950-BBBE-65F21D8EA660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7AD48AF-B517-45BA-901D-158FA203736C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A9348DC-9309-4C43-A601-D039056A8ACA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04A7E90-F42C-406C-8415-9725EBA3DFD2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EAA4F03-D640-4F18-8B45-ED3C23851D0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742C165-37F3-49AF-979C-361C8D310016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6301F1C1-080A-4055-9A65-2BB1B7D4A644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80BDA37-2EDB-443A-92D0-6F21ECA27F7C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42B3602-3DD1-4DCB-B87C-84B8CB5DC35B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8AA556F3-3961-45CF-9E81-95A174AB8D1E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3417E6A6-76A2-42C2-9A7C-DF85054B3BE3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3980D4A-0869-4B1D-9450-D0D4B73360AB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07C0A7F-6994-47AC-84F5-126CDAF0F73C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191EF4A-3425-4768-8BE1-0D5CE576D108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161B2B30-96FA-4B08-9829-B2732321490D}"/>
              </a:ext>
            </a:extLst>
          </p:cNvPr>
          <p:cNvSpPr/>
          <p:nvPr/>
        </p:nvSpPr>
        <p:spPr>
          <a:xfrm>
            <a:off x="411058" y="4568600"/>
            <a:ext cx="770350" cy="110347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E93515D-D424-40C0-9CEC-61A4736B9A83}"/>
              </a:ext>
            </a:extLst>
          </p:cNvPr>
          <p:cNvSpPr txBox="1"/>
          <p:nvPr/>
        </p:nvSpPr>
        <p:spPr>
          <a:xfrm>
            <a:off x="1469069" y="4503560"/>
            <a:ext cx="35684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3600" b="1" dirty="0" smtClean="0">
                <a:solidFill>
                  <a:schemeClr val="bg1"/>
                </a:solidFill>
                <a:cs typeface="Arial" pitchFamily="34" charset="0"/>
              </a:rPr>
              <a:t>Validación Experimental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1269E93F-D82C-496F-BFF6-B9E2A9A5DA09}"/>
              </a:ext>
            </a:extLst>
          </p:cNvPr>
          <p:cNvSpPr txBox="1"/>
          <p:nvPr/>
        </p:nvSpPr>
        <p:spPr>
          <a:xfrm>
            <a:off x="2466891" y="5780096"/>
            <a:ext cx="3568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400" dirty="0" smtClean="0">
                <a:solidFill>
                  <a:schemeClr val="bg1"/>
                </a:solidFill>
                <a:cs typeface="Arial" pitchFamily="34" charset="0"/>
              </a:rPr>
              <a:t>Y Resultados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xmlns="" id="{D3FF5E47-5E30-4995-8150-AA20DDDC0CA5}"/>
              </a:ext>
            </a:extLst>
          </p:cNvPr>
          <p:cNvSpPr>
            <a:spLocks noChangeAspect="1"/>
          </p:cNvSpPr>
          <p:nvPr/>
        </p:nvSpPr>
        <p:spPr>
          <a:xfrm>
            <a:off x="8312941" y="711562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Trapezoid 3">
            <a:extLst>
              <a:ext uri="{FF2B5EF4-FFF2-40B4-BE49-F238E27FC236}">
                <a16:creationId xmlns:a16="http://schemas.microsoft.com/office/drawing/2014/main" xmlns="" id="{40AD520A-32E1-4F5E-B5E9-47449920BAEB}"/>
              </a:ext>
            </a:extLst>
          </p:cNvPr>
          <p:cNvSpPr>
            <a:spLocks noChangeAspect="1"/>
          </p:cNvSpPr>
          <p:nvPr/>
        </p:nvSpPr>
        <p:spPr>
          <a:xfrm>
            <a:off x="6830138" y="3342612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Oval 2">
            <a:extLst>
              <a:ext uri="{FF2B5EF4-FFF2-40B4-BE49-F238E27FC236}">
                <a16:creationId xmlns:a16="http://schemas.microsoft.com/office/drawing/2014/main" xmlns="" id="{C80196C6-F2DA-403B-B361-7FA5367B2AD7}"/>
              </a:ext>
            </a:extLst>
          </p:cNvPr>
          <p:cNvSpPr>
            <a:spLocks noChangeAspect="1"/>
          </p:cNvSpPr>
          <p:nvPr/>
        </p:nvSpPr>
        <p:spPr>
          <a:xfrm>
            <a:off x="7733421" y="1750734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Block Arc 5">
            <a:extLst>
              <a:ext uri="{FF2B5EF4-FFF2-40B4-BE49-F238E27FC236}">
                <a16:creationId xmlns:a16="http://schemas.microsoft.com/office/drawing/2014/main" xmlns="" id="{8FC307E4-4D83-428C-A01F-DB1EA5A5C82F}"/>
              </a:ext>
            </a:extLst>
          </p:cNvPr>
          <p:cNvSpPr>
            <a:spLocks noChangeAspect="1"/>
          </p:cNvSpPr>
          <p:nvPr/>
        </p:nvSpPr>
        <p:spPr>
          <a:xfrm rot="10800000">
            <a:off x="8060194" y="5357905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Rounded Rectangle 5">
            <a:extLst>
              <a:ext uri="{FF2B5EF4-FFF2-40B4-BE49-F238E27FC236}">
                <a16:creationId xmlns:a16="http://schemas.microsoft.com/office/drawing/2014/main" xmlns="" id="{618E0A3A-AE54-42F1-82E0-958328CC5647}"/>
              </a:ext>
            </a:extLst>
          </p:cNvPr>
          <p:cNvSpPr>
            <a:spLocks/>
          </p:cNvSpPr>
          <p:nvPr/>
        </p:nvSpPr>
        <p:spPr>
          <a:xfrm>
            <a:off x="11432815" y="2051285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Rectangle 1">
            <a:extLst>
              <a:ext uri="{FF2B5EF4-FFF2-40B4-BE49-F238E27FC236}">
                <a16:creationId xmlns:a16="http://schemas.microsoft.com/office/drawing/2014/main" xmlns="" id="{37954B35-3941-4F24-87DD-EFA97DECDF15}"/>
              </a:ext>
            </a:extLst>
          </p:cNvPr>
          <p:cNvSpPr>
            <a:spLocks noChangeAspect="1"/>
          </p:cNvSpPr>
          <p:nvPr/>
        </p:nvSpPr>
        <p:spPr>
          <a:xfrm>
            <a:off x="11793707" y="3857868"/>
            <a:ext cx="218502" cy="215273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Freeform 14">
            <a:extLst>
              <a:ext uri="{FF2B5EF4-FFF2-40B4-BE49-F238E27FC236}">
                <a16:creationId xmlns:a16="http://schemas.microsoft.com/office/drawing/2014/main" xmlns="" id="{36F3F041-46CA-419B-88BA-AFB8FCD906F2}"/>
              </a:ext>
            </a:extLst>
          </p:cNvPr>
          <p:cNvSpPr>
            <a:spLocks noChangeAspect="1"/>
          </p:cNvSpPr>
          <p:nvPr/>
        </p:nvSpPr>
        <p:spPr>
          <a:xfrm>
            <a:off x="7186042" y="5558912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Rounded Rectangle 4">
            <a:extLst>
              <a:ext uri="{FF2B5EF4-FFF2-40B4-BE49-F238E27FC236}">
                <a16:creationId xmlns:a16="http://schemas.microsoft.com/office/drawing/2014/main" xmlns="" id="{1EC94602-0104-4A93-99B9-225E69D6CA4F}"/>
              </a:ext>
            </a:extLst>
          </p:cNvPr>
          <p:cNvSpPr>
            <a:spLocks noChangeAspect="1"/>
          </p:cNvSpPr>
          <p:nvPr/>
        </p:nvSpPr>
        <p:spPr>
          <a:xfrm>
            <a:off x="8904019" y="5080281"/>
            <a:ext cx="409214" cy="409169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Rounded Rectangle 7">
            <a:extLst>
              <a:ext uri="{FF2B5EF4-FFF2-40B4-BE49-F238E27FC236}">
                <a16:creationId xmlns:a16="http://schemas.microsoft.com/office/drawing/2014/main" xmlns="" id="{9B7294CC-56D6-4D69-83AC-BB4E9AC09084}"/>
              </a:ext>
            </a:extLst>
          </p:cNvPr>
          <p:cNvSpPr>
            <a:spLocks noChangeAspect="1"/>
          </p:cNvSpPr>
          <p:nvPr/>
        </p:nvSpPr>
        <p:spPr>
          <a:xfrm>
            <a:off x="10573546" y="184984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Rounded Rectangle 1">
            <a:extLst>
              <a:ext uri="{FF2B5EF4-FFF2-40B4-BE49-F238E27FC236}">
                <a16:creationId xmlns:a16="http://schemas.microsoft.com/office/drawing/2014/main" xmlns="" id="{226CB93D-C414-4603-80FA-37B475FBE646}"/>
              </a:ext>
            </a:extLst>
          </p:cNvPr>
          <p:cNvSpPr/>
          <p:nvPr/>
        </p:nvSpPr>
        <p:spPr>
          <a:xfrm rot="2648398">
            <a:off x="5713853" y="4514500"/>
            <a:ext cx="165202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Donut 6">
            <a:extLst>
              <a:ext uri="{FF2B5EF4-FFF2-40B4-BE49-F238E27FC236}">
                <a16:creationId xmlns:a16="http://schemas.microsoft.com/office/drawing/2014/main" xmlns="" id="{C028CA77-1F10-405A-AD50-7A9CA778F10A}"/>
              </a:ext>
            </a:extLst>
          </p:cNvPr>
          <p:cNvSpPr>
            <a:spLocks noChangeAspect="1"/>
          </p:cNvSpPr>
          <p:nvPr/>
        </p:nvSpPr>
        <p:spPr>
          <a:xfrm>
            <a:off x="10899486" y="5478393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22">
            <a:extLst>
              <a:ext uri="{FF2B5EF4-FFF2-40B4-BE49-F238E27FC236}">
                <a16:creationId xmlns:a16="http://schemas.microsoft.com/office/drawing/2014/main" xmlns="" id="{7362BF65-9D66-4FF5-A2B6-F8A0AE1B58BF}"/>
              </a:ext>
            </a:extLst>
          </p:cNvPr>
          <p:cNvSpPr>
            <a:spLocks noChangeAspect="1"/>
          </p:cNvSpPr>
          <p:nvPr/>
        </p:nvSpPr>
        <p:spPr>
          <a:xfrm rot="8580000">
            <a:off x="9182092" y="6250690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Oval 10">
            <a:extLst>
              <a:ext uri="{FF2B5EF4-FFF2-40B4-BE49-F238E27FC236}">
                <a16:creationId xmlns:a16="http://schemas.microsoft.com/office/drawing/2014/main" xmlns="" id="{960ABB59-33C6-488F-8A15-722A61D0B764}"/>
              </a:ext>
            </a:extLst>
          </p:cNvPr>
          <p:cNvSpPr/>
          <p:nvPr/>
        </p:nvSpPr>
        <p:spPr>
          <a:xfrm>
            <a:off x="10391027" y="2730404"/>
            <a:ext cx="479070" cy="43842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Freeform 24">
            <a:extLst>
              <a:ext uri="{FF2B5EF4-FFF2-40B4-BE49-F238E27FC236}">
                <a16:creationId xmlns:a16="http://schemas.microsoft.com/office/drawing/2014/main" xmlns="" id="{31CAAE36-7632-495C-8737-3618542AD762}"/>
              </a:ext>
            </a:extLst>
          </p:cNvPr>
          <p:cNvSpPr/>
          <p:nvPr/>
        </p:nvSpPr>
        <p:spPr>
          <a:xfrm flipH="1">
            <a:off x="7836450" y="11721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xmlns="" id="{9AE21779-FCA2-4689-80E3-511D4A29396B}"/>
              </a:ext>
            </a:extLst>
          </p:cNvPr>
          <p:cNvSpPr>
            <a:spLocks noChangeAspect="1"/>
          </p:cNvSpPr>
          <p:nvPr/>
        </p:nvSpPr>
        <p:spPr>
          <a:xfrm>
            <a:off x="10121117" y="855892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Down Arrow 1">
            <a:extLst>
              <a:ext uri="{FF2B5EF4-FFF2-40B4-BE49-F238E27FC236}">
                <a16:creationId xmlns:a16="http://schemas.microsoft.com/office/drawing/2014/main" xmlns="" id="{F9487D6C-6343-4CB1-BE87-2FBD700C398D}"/>
              </a:ext>
            </a:extLst>
          </p:cNvPr>
          <p:cNvSpPr>
            <a:spLocks noChangeAspect="1"/>
          </p:cNvSpPr>
          <p:nvPr/>
        </p:nvSpPr>
        <p:spPr>
          <a:xfrm>
            <a:off x="11638276" y="5924881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Rounded Rectangle 1">
            <a:extLst>
              <a:ext uri="{FF2B5EF4-FFF2-40B4-BE49-F238E27FC236}">
                <a16:creationId xmlns:a16="http://schemas.microsoft.com/office/drawing/2014/main" xmlns="" id="{8C211A21-E6DF-4915-A0DB-60DCEFF35347}"/>
              </a:ext>
            </a:extLst>
          </p:cNvPr>
          <p:cNvSpPr>
            <a:spLocks noChangeAspect="1"/>
          </p:cNvSpPr>
          <p:nvPr/>
        </p:nvSpPr>
        <p:spPr>
          <a:xfrm>
            <a:off x="6453645" y="1046903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Down Arrow 1">
            <a:extLst>
              <a:ext uri="{FF2B5EF4-FFF2-40B4-BE49-F238E27FC236}">
                <a16:creationId xmlns:a16="http://schemas.microsoft.com/office/drawing/2014/main" xmlns="" id="{C7833722-2189-45C8-911A-C91231638D1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135662" y="169914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Trapezoid 1">
            <a:extLst>
              <a:ext uri="{FF2B5EF4-FFF2-40B4-BE49-F238E27FC236}">
                <a16:creationId xmlns:a16="http://schemas.microsoft.com/office/drawing/2014/main" xmlns="" id="{C2958EEC-3E11-4D42-8E2E-C137B89D9EB4}"/>
              </a:ext>
            </a:extLst>
          </p:cNvPr>
          <p:cNvSpPr>
            <a:spLocks noChangeAspect="1"/>
          </p:cNvSpPr>
          <p:nvPr/>
        </p:nvSpPr>
        <p:spPr>
          <a:xfrm rot="10800000">
            <a:off x="6721600" y="6241761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Donut 3">
            <a:extLst>
              <a:ext uri="{FF2B5EF4-FFF2-40B4-BE49-F238E27FC236}">
                <a16:creationId xmlns:a16="http://schemas.microsoft.com/office/drawing/2014/main" xmlns="" id="{BE3C86A4-1102-475A-8BE9-AF5AA5055F1C}"/>
              </a:ext>
            </a:extLst>
          </p:cNvPr>
          <p:cNvSpPr>
            <a:spLocks noChangeAspect="1"/>
          </p:cNvSpPr>
          <p:nvPr/>
        </p:nvSpPr>
        <p:spPr>
          <a:xfrm>
            <a:off x="6715592" y="1647997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Isosceles Triangle 7">
            <a:extLst>
              <a:ext uri="{FF2B5EF4-FFF2-40B4-BE49-F238E27FC236}">
                <a16:creationId xmlns:a16="http://schemas.microsoft.com/office/drawing/2014/main" xmlns="" id="{DEE8C594-B9EB-474F-BBAB-4F5295523C90}"/>
              </a:ext>
            </a:extLst>
          </p:cNvPr>
          <p:cNvSpPr/>
          <p:nvPr/>
        </p:nvSpPr>
        <p:spPr>
          <a:xfrm>
            <a:off x="11576746" y="1051257"/>
            <a:ext cx="352030" cy="245291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xmlns="" id="{DF13730B-BF75-4940-BCD3-5908F4567726}"/>
              </a:ext>
            </a:extLst>
          </p:cNvPr>
          <p:cNvSpPr>
            <a:spLocks noChangeAspect="1"/>
          </p:cNvSpPr>
          <p:nvPr/>
        </p:nvSpPr>
        <p:spPr>
          <a:xfrm rot="10800000">
            <a:off x="5564114" y="2404073"/>
            <a:ext cx="314167" cy="229746"/>
          </a:xfrm>
          <a:custGeom>
            <a:avLst/>
            <a:gdLst/>
            <a:ahLst/>
            <a:cxnLst/>
            <a:rect l="l" t="t" r="r" b="b"/>
            <a:pathLst>
              <a:path w="3741783" h="2736305">
                <a:moveTo>
                  <a:pt x="2292227" y="684001"/>
                </a:moveTo>
                <a:lnTo>
                  <a:pt x="2040227" y="684001"/>
                </a:lnTo>
                <a:lnTo>
                  <a:pt x="2040227" y="1"/>
                </a:lnTo>
                <a:lnTo>
                  <a:pt x="2292227" y="1"/>
                </a:lnTo>
                <a:close/>
                <a:moveTo>
                  <a:pt x="1884182" y="1044001"/>
                </a:moveTo>
                <a:lnTo>
                  <a:pt x="1632182" y="1044001"/>
                </a:lnTo>
                <a:lnTo>
                  <a:pt x="1632182" y="1"/>
                </a:lnTo>
                <a:lnTo>
                  <a:pt x="1884182" y="1"/>
                </a:lnTo>
                <a:close/>
                <a:moveTo>
                  <a:pt x="1476137" y="1476000"/>
                </a:moveTo>
                <a:lnTo>
                  <a:pt x="1224137" y="1476000"/>
                </a:lnTo>
                <a:lnTo>
                  <a:pt x="1224137" y="0"/>
                </a:lnTo>
                <a:lnTo>
                  <a:pt x="1476137" y="0"/>
                </a:lnTo>
                <a:close/>
                <a:moveTo>
                  <a:pt x="1068092" y="1944000"/>
                </a:moveTo>
                <a:lnTo>
                  <a:pt x="816092" y="1944000"/>
                </a:lnTo>
                <a:lnTo>
                  <a:pt x="816092" y="0"/>
                </a:lnTo>
                <a:lnTo>
                  <a:pt x="1068092" y="0"/>
                </a:lnTo>
                <a:close/>
                <a:moveTo>
                  <a:pt x="660047" y="2376000"/>
                </a:moveTo>
                <a:lnTo>
                  <a:pt x="408047" y="2376000"/>
                </a:lnTo>
                <a:lnTo>
                  <a:pt x="408047" y="0"/>
                </a:lnTo>
                <a:lnTo>
                  <a:pt x="660047" y="0"/>
                </a:lnTo>
                <a:close/>
                <a:moveTo>
                  <a:pt x="2448272" y="2484305"/>
                </a:moveTo>
                <a:lnTo>
                  <a:pt x="2448272" y="2072574"/>
                </a:lnTo>
                <a:lnTo>
                  <a:pt x="2036540" y="2484305"/>
                </a:lnTo>
                <a:close/>
                <a:moveTo>
                  <a:pt x="3139352" y="2484305"/>
                </a:moveTo>
                <a:lnTo>
                  <a:pt x="2700272" y="2045225"/>
                </a:lnTo>
                <a:lnTo>
                  <a:pt x="2700272" y="2484305"/>
                </a:lnTo>
                <a:close/>
                <a:moveTo>
                  <a:pt x="252000" y="2736304"/>
                </a:moveTo>
                <a:lnTo>
                  <a:pt x="0" y="2736304"/>
                </a:lnTo>
                <a:lnTo>
                  <a:pt x="0" y="0"/>
                </a:lnTo>
                <a:lnTo>
                  <a:pt x="252000" y="0"/>
                </a:lnTo>
                <a:close/>
                <a:moveTo>
                  <a:pt x="3741783" y="2736305"/>
                </a:moveTo>
                <a:lnTo>
                  <a:pt x="1437783" y="2736305"/>
                </a:lnTo>
                <a:lnTo>
                  <a:pt x="1575142" y="2594187"/>
                </a:lnTo>
                <a:lnTo>
                  <a:pt x="1570358" y="2594105"/>
                </a:lnTo>
                <a:lnTo>
                  <a:pt x="2448272" y="1716192"/>
                </a:lnTo>
                <a:lnTo>
                  <a:pt x="2448272" y="0"/>
                </a:lnTo>
                <a:lnTo>
                  <a:pt x="2700272" y="0"/>
                </a:lnTo>
                <a:lnTo>
                  <a:pt x="2700272" y="1688843"/>
                </a:lnTo>
                <a:lnTo>
                  <a:pt x="3495734" y="2484305"/>
                </a:lnTo>
                <a:lnTo>
                  <a:pt x="3498222" y="2484305"/>
                </a:lnTo>
                <a:lnTo>
                  <a:pt x="3570029" y="2558600"/>
                </a:lnTo>
                <a:lnTo>
                  <a:pt x="3646606" y="2635177"/>
                </a:lnTo>
                <a:lnTo>
                  <a:pt x="3644083" y="2635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xmlns="" id="{F6E466D2-9073-4108-A512-A16F6904B75E}"/>
              </a:ext>
            </a:extLst>
          </p:cNvPr>
          <p:cNvSpPr/>
          <p:nvPr/>
        </p:nvSpPr>
        <p:spPr>
          <a:xfrm>
            <a:off x="10850213" y="4705477"/>
            <a:ext cx="197120" cy="333882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rapezoid 1">
            <a:extLst>
              <a:ext uri="{FF2B5EF4-FFF2-40B4-BE49-F238E27FC236}">
                <a16:creationId xmlns:a16="http://schemas.microsoft.com/office/drawing/2014/main" xmlns="" id="{40080A4A-51C0-4C1B-B99D-A10240607FEE}"/>
              </a:ext>
            </a:extLst>
          </p:cNvPr>
          <p:cNvSpPr/>
          <p:nvPr/>
        </p:nvSpPr>
        <p:spPr>
          <a:xfrm rot="5400000">
            <a:off x="6058650" y="3554670"/>
            <a:ext cx="387261" cy="204220"/>
          </a:xfrm>
          <a:custGeom>
            <a:avLst/>
            <a:gdLst/>
            <a:ahLst/>
            <a:cxnLst/>
            <a:rect l="l" t="t" r="r" b="b"/>
            <a:pathLst>
              <a:path w="3960000" h="2088291">
                <a:moveTo>
                  <a:pt x="2426682" y="911061"/>
                </a:moveTo>
                <a:lnTo>
                  <a:pt x="3005912" y="911061"/>
                </a:lnTo>
                <a:lnTo>
                  <a:pt x="2716709" y="558736"/>
                </a:lnTo>
                <a:close/>
                <a:moveTo>
                  <a:pt x="944878" y="911061"/>
                </a:moveTo>
                <a:lnTo>
                  <a:pt x="1492078" y="911061"/>
                </a:lnTo>
                <a:lnTo>
                  <a:pt x="1207362" y="574352"/>
                </a:lnTo>
                <a:close/>
                <a:moveTo>
                  <a:pt x="0" y="1355144"/>
                </a:moveTo>
                <a:lnTo>
                  <a:pt x="367927" y="911061"/>
                </a:lnTo>
                <a:lnTo>
                  <a:pt x="375890" y="911061"/>
                </a:lnTo>
                <a:cubicBezTo>
                  <a:pt x="569459" y="662755"/>
                  <a:pt x="763029" y="414450"/>
                  <a:pt x="956598" y="166145"/>
                </a:cubicBezTo>
                <a:cubicBezTo>
                  <a:pt x="971292" y="147296"/>
                  <a:pt x="988397" y="131432"/>
                  <a:pt x="1007748" y="119547"/>
                </a:cubicBezTo>
                <a:cubicBezTo>
                  <a:pt x="1020414" y="94872"/>
                  <a:pt x="1038217" y="72400"/>
                  <a:pt x="1060687" y="53399"/>
                </a:cubicBezTo>
                <a:lnTo>
                  <a:pt x="1060687" y="53401"/>
                </a:lnTo>
                <a:cubicBezTo>
                  <a:pt x="1155310" y="-26611"/>
                  <a:pt x="1296880" y="-14766"/>
                  <a:pt x="1376892" y="79857"/>
                </a:cubicBezTo>
                <a:lnTo>
                  <a:pt x="1961028" y="770663"/>
                </a:lnTo>
                <a:cubicBezTo>
                  <a:pt x="2150053" y="541035"/>
                  <a:pt x="2339079" y="311407"/>
                  <a:pt x="2528104" y="81778"/>
                </a:cubicBezTo>
                <a:cubicBezTo>
                  <a:pt x="2606859" y="-13893"/>
                  <a:pt x="2748261" y="-27607"/>
                  <a:pt x="2843933" y="51148"/>
                </a:cubicBezTo>
                <a:lnTo>
                  <a:pt x="2843931" y="51148"/>
                </a:lnTo>
                <a:lnTo>
                  <a:pt x="2857540" y="64861"/>
                </a:lnTo>
                <a:cubicBezTo>
                  <a:pt x="2890350" y="77598"/>
                  <a:pt x="2920006" y="99132"/>
                  <a:pt x="2943877" y="128212"/>
                </a:cubicBezTo>
                <a:lnTo>
                  <a:pt x="3576146" y="898480"/>
                </a:lnTo>
                <a:lnTo>
                  <a:pt x="3584513" y="911061"/>
                </a:lnTo>
                <a:lnTo>
                  <a:pt x="3592073" y="911061"/>
                </a:lnTo>
                <a:lnTo>
                  <a:pt x="3960000" y="1355144"/>
                </a:lnTo>
                <a:lnTo>
                  <a:pt x="2455256" y="1355144"/>
                </a:lnTo>
                <a:lnTo>
                  <a:pt x="2748064" y="1701423"/>
                </a:lnTo>
                <a:cubicBezTo>
                  <a:pt x="2828076" y="1796046"/>
                  <a:pt x="2816231" y="1937616"/>
                  <a:pt x="2721608" y="2017628"/>
                </a:cubicBezTo>
                <a:cubicBezTo>
                  <a:pt x="2626985" y="2097640"/>
                  <a:pt x="2485415" y="2085795"/>
                  <a:pt x="2405403" y="1991172"/>
                </a:cubicBezTo>
                <a:lnTo>
                  <a:pt x="1965654" y="1471119"/>
                </a:lnTo>
                <a:lnTo>
                  <a:pt x="1524929" y="2006513"/>
                </a:lnTo>
                <a:cubicBezTo>
                  <a:pt x="1446174" y="2102184"/>
                  <a:pt x="1304772" y="2115898"/>
                  <a:pt x="1209101" y="2037143"/>
                </a:cubicBezTo>
                <a:cubicBezTo>
                  <a:pt x="1113429" y="1958388"/>
                  <a:pt x="1099715" y="1816987"/>
                  <a:pt x="1178470" y="1721315"/>
                </a:cubicBezTo>
                <a:lnTo>
                  <a:pt x="1479895" y="1355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Rounded Rectangle 51">
            <a:extLst>
              <a:ext uri="{FF2B5EF4-FFF2-40B4-BE49-F238E27FC236}">
                <a16:creationId xmlns:a16="http://schemas.microsoft.com/office/drawing/2014/main" xmlns="" id="{627C8DA5-6EA7-42A6-84ED-F544801154F4}"/>
              </a:ext>
            </a:extLst>
          </p:cNvPr>
          <p:cNvSpPr/>
          <p:nvPr/>
        </p:nvSpPr>
        <p:spPr>
          <a:xfrm rot="16200000" flipH="1">
            <a:off x="8689536" y="3194134"/>
            <a:ext cx="869166" cy="81854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6" name="Freeform 14">
            <a:extLst>
              <a:ext uri="{FF2B5EF4-FFF2-40B4-BE49-F238E27FC236}">
                <a16:creationId xmlns:a16="http://schemas.microsoft.com/office/drawing/2014/main" xmlns="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10414377" y="4004306"/>
            <a:ext cx="435836" cy="496531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2" name="Donut 6">
            <a:extLst>
              <a:ext uri="{FF2B5EF4-FFF2-40B4-BE49-F238E27FC236}">
                <a16:creationId xmlns:a16="http://schemas.microsoft.com/office/drawing/2014/main" xmlns="" id="{920CB5AB-69E8-445F-8F3A-B28CF59D9E35}"/>
              </a:ext>
            </a:extLst>
          </p:cNvPr>
          <p:cNvSpPr>
            <a:spLocks noChangeAspect="1"/>
          </p:cNvSpPr>
          <p:nvPr/>
        </p:nvSpPr>
        <p:spPr>
          <a:xfrm>
            <a:off x="7371468" y="4012626"/>
            <a:ext cx="477064" cy="477064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5" name="Freeform 23">
            <a:extLst>
              <a:ext uri="{FF2B5EF4-FFF2-40B4-BE49-F238E27FC236}">
                <a16:creationId xmlns:a16="http://schemas.microsoft.com/office/drawing/2014/main" xmlns="" id="{2F8440C6-B3D5-40F4-A2AD-39B529EF3D62}"/>
              </a:ext>
            </a:extLst>
          </p:cNvPr>
          <p:cNvSpPr>
            <a:spLocks noChangeAspect="1"/>
          </p:cNvSpPr>
          <p:nvPr/>
        </p:nvSpPr>
        <p:spPr>
          <a:xfrm flipH="1">
            <a:off x="7292613" y="2734707"/>
            <a:ext cx="620670" cy="394914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2" name="Donut 3">
            <a:extLst>
              <a:ext uri="{FF2B5EF4-FFF2-40B4-BE49-F238E27FC236}">
                <a16:creationId xmlns:a16="http://schemas.microsoft.com/office/drawing/2014/main" xmlns="" id="{0D9D7A99-31E8-4DA0-8570-C2AB37782499}"/>
              </a:ext>
            </a:extLst>
          </p:cNvPr>
          <p:cNvSpPr>
            <a:spLocks noChangeAspect="1"/>
          </p:cNvSpPr>
          <p:nvPr/>
        </p:nvSpPr>
        <p:spPr>
          <a:xfrm>
            <a:off x="8835799" y="1749194"/>
            <a:ext cx="477434" cy="407279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11369616" y="6312322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2</a:t>
            </a:r>
            <a:r>
              <a:rPr lang="es-ES" sz="2400" dirty="0" smtClean="0">
                <a:latin typeface="Agency FB" panose="020B0503020202020204" pitchFamily="34" charset="0"/>
              </a:rPr>
              <a:t>0/29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11432815" y="6312322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529230" y="4775094"/>
            <a:ext cx="569755" cy="690485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AE8B6C6-9CCF-427E-9985-9DDF2B7BE3D9}"/>
              </a:ext>
            </a:extLst>
          </p:cNvPr>
          <p:cNvSpPr txBox="1"/>
          <p:nvPr/>
        </p:nvSpPr>
        <p:spPr>
          <a:xfrm>
            <a:off x="8463064" y="4283134"/>
            <a:ext cx="3524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Visión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Artificial</a:t>
            </a:r>
          </a:p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Cámara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Local al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Cliente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Acceso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al </a:t>
            </a:r>
            <a:r>
              <a:rPr lang="en-US" altLang="ko-K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Hardware</a:t>
            </a:r>
          </a:p>
          <a:p>
            <a:pPr algn="ctr"/>
            <a:r>
              <a:rPr lang="en-US" altLang="ko-K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Procesamiento</a:t>
            </a:r>
            <a:r>
              <a:rPr lang="en-US" altLang="ko-K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OpenCV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9F88F0-0442-4CAC-AB52-61BED642CCC3}"/>
              </a:ext>
            </a:extLst>
          </p:cNvPr>
          <p:cNvSpPr txBox="1"/>
          <p:nvPr/>
        </p:nvSpPr>
        <p:spPr>
          <a:xfrm>
            <a:off x="282102" y="325414"/>
            <a:ext cx="3701939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b="1" dirty="0" err="1" smtClean="0">
                <a:solidFill>
                  <a:schemeClr val="accent1"/>
                </a:solidFill>
                <a:cs typeface="Arial" pitchFamily="34" charset="0"/>
              </a:rPr>
              <a:t>Filtro</a:t>
            </a:r>
            <a:r>
              <a:rPr lang="en-GB" altLang="ko-KR" sz="4000" b="1" dirty="0" smtClean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GB" altLang="ko-KR" sz="4000" b="1" dirty="0" err="1" smtClean="0">
                <a:solidFill>
                  <a:schemeClr val="accent1"/>
                </a:solidFill>
                <a:cs typeface="Arial" pitchFamily="34" charset="0"/>
              </a:rPr>
              <a:t>Color</a:t>
            </a:r>
            <a:endParaRPr lang="en-GB" altLang="ko-KR" sz="4000" b="1" dirty="0" smtClean="0">
              <a:solidFill>
                <a:schemeClr val="accent1"/>
              </a:solidFill>
              <a:cs typeface="Arial" pitchFamily="34" charset="0"/>
            </a:endParaRPr>
          </a:p>
          <a:p>
            <a:endParaRPr lang="en-GB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GB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Ejecución</a:t>
            </a:r>
            <a:r>
              <a:rPr lang="en-GB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local </a:t>
            </a:r>
            <a:r>
              <a:rPr lang="en-GB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GB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3600" i="1" dirty="0" smtClean="0">
                <a:solidFill>
                  <a:schemeClr val="accent2"/>
                </a:solidFill>
                <a:cs typeface="Arial" pitchFamily="34" charset="0"/>
              </a:rPr>
              <a:t>Hardware </a:t>
            </a:r>
            <a:r>
              <a:rPr lang="en-GB" altLang="ko-KR" sz="3600" i="1" dirty="0" err="1" smtClean="0">
                <a:solidFill>
                  <a:schemeClr val="accent2"/>
                </a:solidFill>
                <a:cs typeface="Arial" pitchFamily="34" charset="0"/>
              </a:rPr>
              <a:t>Integrado</a:t>
            </a:r>
            <a:r>
              <a:rPr lang="en-GB" altLang="ko-KR" sz="3600" i="1" dirty="0" smtClean="0">
                <a:solidFill>
                  <a:schemeClr val="accent2"/>
                </a:solidFill>
                <a:cs typeface="Arial" pitchFamily="34" charset="0"/>
              </a:rPr>
              <a:t>:</a:t>
            </a:r>
            <a:endParaRPr lang="en-GB" altLang="ko-KR" sz="3600" i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GB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Cámara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6" b="35676"/>
          <a:stretch>
            <a:fillRect/>
          </a:stretch>
        </p:blipFill>
        <p:spPr>
          <a:xfrm>
            <a:off x="4092000" y="837654"/>
            <a:ext cx="8100000" cy="2736000"/>
          </a:xfrm>
        </p:spPr>
      </p:pic>
      <p:pic>
        <p:nvPicPr>
          <p:cNvPr id="9" name="Marcador de posición de imagen 8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2" b="7462"/>
          <a:stretch>
            <a:fillRect/>
          </a:stretch>
        </p:blipFill>
        <p:spPr>
          <a:xfrm>
            <a:off x="282102" y="3864844"/>
            <a:ext cx="8100000" cy="2631385"/>
          </a:xfrm>
        </p:spPr>
      </p:pic>
      <p:sp>
        <p:nvSpPr>
          <p:cNvPr id="6" name="CuadroTexto 5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</a:t>
            </a:r>
            <a:r>
              <a:rPr lang="es-ES" sz="2400" dirty="0">
                <a:latin typeface="Agency FB" panose="020B0503020202020204" pitchFamily="34" charset="0"/>
              </a:rPr>
              <a:t>1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8937" y="1792569"/>
            <a:ext cx="5251269" cy="345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xmlns="" id="{E32F32AC-CDCA-4A07-9180-4D7549F55E5A}"/>
              </a:ext>
            </a:extLst>
          </p:cNvPr>
          <p:cNvSpPr/>
          <p:nvPr/>
        </p:nvSpPr>
        <p:spPr>
          <a:xfrm>
            <a:off x="7846484" y="870204"/>
            <a:ext cx="731369" cy="739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CBDD3A-1D09-48A4-B8F9-6A8AA6FFEF3F}"/>
              </a:ext>
            </a:extLst>
          </p:cNvPr>
          <p:cNvSpPr txBox="1"/>
          <p:nvPr/>
        </p:nvSpPr>
        <p:spPr>
          <a:xfrm>
            <a:off x="8984067" y="778455"/>
            <a:ext cx="2553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Visión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Artificial</a:t>
            </a:r>
          </a:p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Simulación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TDI con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OpenCV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4BFD6BC-B0FD-44B5-9DF7-1DC0B0C5CB80}"/>
              </a:ext>
            </a:extLst>
          </p:cNvPr>
          <p:cNvSpPr txBox="1"/>
          <p:nvPr/>
        </p:nvSpPr>
        <p:spPr>
          <a:xfrm>
            <a:off x="927492" y="346984"/>
            <a:ext cx="5765137" cy="104644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b="1" dirty="0" err="1" smtClean="0">
                <a:solidFill>
                  <a:schemeClr val="accent3"/>
                </a:solidFill>
              </a:rPr>
              <a:t>Sigue-Líneas</a:t>
            </a:r>
            <a:r>
              <a:rPr lang="en-US" altLang="ko-KR" sz="4000" b="1" dirty="0" smtClean="0">
                <a:solidFill>
                  <a:schemeClr val="accent3"/>
                </a:solidFill>
              </a:rPr>
              <a:t> con F1</a:t>
            </a:r>
            <a:endParaRPr lang="en-US" altLang="ko-KR" sz="4000" b="1" dirty="0">
              <a:solidFill>
                <a:schemeClr val="accent2"/>
              </a:solidFill>
            </a:endParaRPr>
          </a:p>
          <a:p>
            <a:r>
              <a:rPr lang="en-US" altLang="ko-KR" sz="2800" dirty="0" err="1" smtClean="0">
                <a:solidFill>
                  <a:schemeClr val="accent4"/>
                </a:solidFill>
              </a:rPr>
              <a:t>Simulado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pic>
        <p:nvPicPr>
          <p:cNvPr id="2" name="Marcador de posición de imagen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14234"/>
          <a:stretch>
            <a:fillRect/>
          </a:stretch>
        </p:blipFill>
        <p:spPr>
          <a:xfrm>
            <a:off x="833267" y="1901754"/>
            <a:ext cx="5042239" cy="3240000"/>
          </a:xfrm>
        </p:spPr>
      </p:pic>
      <p:pic>
        <p:nvPicPr>
          <p:cNvPr id="4" name="Marcador de posición de imagen 3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5" r="16795"/>
          <a:stretch>
            <a:fillRect/>
          </a:stretch>
        </p:blipFill>
        <p:spPr>
          <a:xfrm>
            <a:off x="5124879" y="2679327"/>
            <a:ext cx="6228000" cy="3456000"/>
          </a:xfrm>
        </p:spPr>
      </p:pic>
      <p:sp>
        <p:nvSpPr>
          <p:cNvPr id="5" name="Rectángulo 4"/>
          <p:cNvSpPr/>
          <p:nvPr/>
        </p:nvSpPr>
        <p:spPr>
          <a:xfrm>
            <a:off x="5000017" y="2577830"/>
            <a:ext cx="6449438" cy="3677055"/>
          </a:xfrm>
          <a:prstGeom prst="rect">
            <a:avLst/>
          </a:prstGeom>
          <a:noFill/>
          <a:ln w="38100">
            <a:solidFill>
              <a:srgbClr val="53C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02" y="953189"/>
            <a:ext cx="507953" cy="596067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22/29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7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DE8812-BB9C-4C25-9375-FF3A3613B908}"/>
              </a:ext>
            </a:extLst>
          </p:cNvPr>
          <p:cNvSpPr txBox="1"/>
          <p:nvPr/>
        </p:nvSpPr>
        <p:spPr>
          <a:xfrm>
            <a:off x="1171599" y="9713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4800" b="1" dirty="0" smtClean="0">
                <a:cs typeface="Arial" pitchFamily="34" charset="0"/>
              </a:rPr>
              <a:t>Cuadrado con Tello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D01C55-D8FE-497D-81D6-91B9A543B3A3}"/>
              </a:ext>
            </a:extLst>
          </p:cNvPr>
          <p:cNvSpPr txBox="1"/>
          <p:nvPr/>
        </p:nvSpPr>
        <p:spPr>
          <a:xfrm>
            <a:off x="1184896" y="2618949"/>
            <a:ext cx="42917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2400" dirty="0" smtClean="0">
                <a:solidFill>
                  <a:schemeClr val="accent3"/>
                </a:solidFill>
                <a:cs typeface="Arial" pitchFamily="34" charset="0"/>
              </a:rPr>
              <a:t>ACCESO A </a:t>
            </a:r>
            <a:r>
              <a:rPr lang="es-ES" altLang="ko-KR" sz="2400" i="1" dirty="0" smtClean="0">
                <a:solidFill>
                  <a:schemeClr val="accent3"/>
                </a:solidFill>
                <a:cs typeface="Arial" pitchFamily="34" charset="0"/>
              </a:rPr>
              <a:t>HARDWARE</a:t>
            </a:r>
            <a:r>
              <a:rPr lang="es-ES" altLang="ko-KR" sz="2400" dirty="0" smtClean="0">
                <a:solidFill>
                  <a:schemeClr val="accent3"/>
                </a:solidFill>
                <a:cs typeface="Arial" pitchFamily="34" charset="0"/>
              </a:rPr>
              <a:t> CONECTADO AL CLIENTE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094310E-FF96-4BC3-9BD0-C856081FB5E4}"/>
              </a:ext>
            </a:extLst>
          </p:cNvPr>
          <p:cNvSpPr txBox="1"/>
          <p:nvPr/>
        </p:nvSpPr>
        <p:spPr>
          <a:xfrm>
            <a:off x="1184896" y="3764613"/>
            <a:ext cx="4515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Ejecución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Mixta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drivers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Robots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Reales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Marcador de posición de imagen 1"/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2817"/>
          <a:stretch>
            <a:fillRect/>
          </a:stretch>
        </p:blipFill>
        <p:spPr>
          <a:xfrm>
            <a:off x="5268686" y="20946"/>
            <a:ext cx="6923314" cy="6858000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47" y="4829841"/>
            <a:ext cx="5800725" cy="971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282991" y="6312322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23/29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1352003" y="6292855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757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–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Producción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907B9E-8ADF-41A2-9239-04E20A4A2903}"/>
              </a:ext>
            </a:extLst>
          </p:cNvPr>
          <p:cNvSpPr txBox="1"/>
          <p:nvPr/>
        </p:nvSpPr>
        <p:spPr>
          <a:xfrm>
            <a:off x="359582" y="2498014"/>
            <a:ext cx="325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Prestaciones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Servicio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través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Internet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82861295-DF9B-4427-A07D-EF7CB7FC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90206"/>
              </p:ext>
            </p:extLst>
          </p:nvPr>
        </p:nvGraphicFramePr>
        <p:xfrm>
          <a:off x="5385155" y="1672080"/>
          <a:ext cx="1711880" cy="4124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4837">
                <a:tc gridSpan="3"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30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Latencia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38 s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36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4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40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38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44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483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5F0659A-4E5F-487B-8605-E47974714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48192"/>
              </p:ext>
            </p:extLst>
          </p:nvPr>
        </p:nvGraphicFramePr>
        <p:xfrm>
          <a:off x="8694870" y="1661987"/>
          <a:ext cx="1711880" cy="4124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4837">
                <a:tc gridSpan="3"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30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BW</a:t>
                      </a:r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</a:t>
                      </a:r>
                    </a:p>
                    <a:p>
                      <a:pPr algn="ctr" latinLnBrk="1"/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</a:t>
                      </a:r>
                      <a:r>
                        <a:rPr lang="en-US" altLang="ko-KR" sz="1800" b="1" baseline="0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consumido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0’24 Mbps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0’23 Mbps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4848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0’24 Mbps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0’28 Mbps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0’13 Mbps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483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6BC1BFC7-1814-4F25-839D-E588EC532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53586"/>
              </p:ext>
            </p:extLst>
          </p:nvPr>
        </p:nvGraphicFramePr>
        <p:xfrm>
          <a:off x="6982990" y="1585668"/>
          <a:ext cx="1939969" cy="4260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42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78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4554">
                <a:tc gridSpan="3">
                  <a:txBody>
                    <a:bodyPr/>
                    <a:lstStyle/>
                    <a:p>
                      <a:pPr algn="ctr"/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75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Funcionamiento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5026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100 %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6111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100 %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6928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100 %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4904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100 %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4904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100 %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455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21F82E1-0C31-4120-8336-88AA7BFE9407}"/>
              </a:ext>
            </a:extLst>
          </p:cNvPr>
          <p:cNvSpPr txBox="1"/>
          <p:nvPr/>
        </p:nvSpPr>
        <p:spPr>
          <a:xfrm>
            <a:off x="331404" y="3327037"/>
            <a:ext cx="3253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Parámetros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similares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aplicación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dirty="0" err="1" smtClean="0">
                <a:solidFill>
                  <a:srgbClr val="0587AF"/>
                </a:solidFill>
                <a:cs typeface="Arial" pitchFamily="34" charset="0"/>
              </a:rPr>
              <a:t>VoD</a:t>
            </a:r>
            <a:endParaRPr lang="en-US" altLang="ko-KR" dirty="0">
              <a:solidFill>
                <a:srgbClr val="0587AF"/>
              </a:solidFill>
              <a:cs typeface="Arial" pitchFamily="34" charset="0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="" xmlns:a16="http://schemas.microsoft.com/office/drawing/2014/main" id="{05F0659A-4E5F-487B-8605-E47974714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23274"/>
              </p:ext>
            </p:extLst>
          </p:nvPr>
        </p:nvGraphicFramePr>
        <p:xfrm>
          <a:off x="10406750" y="1661987"/>
          <a:ext cx="1711880" cy="4124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4837">
                <a:tc gridSpan="3"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30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Tiempo</a:t>
                      </a: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de </a:t>
                      </a:r>
                      <a:r>
                        <a:rPr lang="en-US" altLang="ko-KR" sz="14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Establecimiento</a:t>
                      </a:r>
                      <a:endParaRPr lang="en-US" altLang="ko-KR" sz="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2’8 s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3’1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4848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3’5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2’9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4’2 s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483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="" xmlns:a16="http://schemas.microsoft.com/office/drawing/2014/main" id="{82861295-DF9B-4427-A07D-EF7CB7FC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22149"/>
              </p:ext>
            </p:extLst>
          </p:nvPr>
        </p:nvGraphicFramePr>
        <p:xfrm>
          <a:off x="3673275" y="1672080"/>
          <a:ext cx="1711880" cy="4143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4837">
                <a:tc gridSpan="3"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30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Navegador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3938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 smtClean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6106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483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 descr="Resultado de imagen de chrom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31" y="3005846"/>
            <a:ext cx="395547" cy="39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firefox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31" y="3540867"/>
            <a:ext cx="365054" cy="3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oper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02" y="4009717"/>
            <a:ext cx="410476" cy="4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de safari png brows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02" y="4519702"/>
            <a:ext cx="432597" cy="4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de edge png brows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02" y="4989761"/>
            <a:ext cx="457728" cy="4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24/29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3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–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Pruebas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C0CDF97-40D5-42D4-BD21-A128413D40CA}"/>
              </a:ext>
            </a:extLst>
          </p:cNvPr>
          <p:cNvGrpSpPr/>
          <p:nvPr/>
        </p:nvGrpSpPr>
        <p:grpSpPr>
          <a:xfrm>
            <a:off x="686345" y="4775195"/>
            <a:ext cx="2675587" cy="970349"/>
            <a:chOff x="592509" y="1556792"/>
            <a:chExt cx="2034808" cy="9703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46E699CB-79EB-490B-AE84-162ABFF45BED}"/>
                </a:ext>
              </a:extLst>
            </p:cNvPr>
            <p:cNvSpPr txBox="1"/>
            <p:nvPr/>
          </p:nvSpPr>
          <p:spPr>
            <a:xfrm>
              <a:off x="622361" y="1880810"/>
              <a:ext cx="2004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Simulación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100%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Cámaras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Locales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Integradas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100%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Robots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80%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B8122E7-8C29-4C36-9084-A057B91541E3}"/>
                </a:ext>
              </a:extLst>
            </p:cNvPr>
            <p:cNvSpPr txBox="1"/>
            <p:nvPr/>
          </p:nvSpPr>
          <p:spPr>
            <a:xfrm>
              <a:off x="592509" y="1556792"/>
              <a:ext cx="201911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rgbClr val="196491"/>
                  </a:solidFill>
                </a:rPr>
                <a:t>Funcionamiento</a:t>
              </a:r>
              <a:r>
                <a:rPr lang="en-US" altLang="ko-KR" sz="1200" b="1" dirty="0" smtClean="0">
                  <a:solidFill>
                    <a:srgbClr val="196491"/>
                  </a:solidFill>
                </a:rPr>
                <a:t> Medio</a:t>
              </a:r>
              <a:endParaRPr lang="ko-KR" altLang="en-US" sz="1200" b="1" dirty="0">
                <a:solidFill>
                  <a:srgbClr val="19649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F43668-6F1C-4E5A-BBE1-6121204E36C5}"/>
              </a:ext>
            </a:extLst>
          </p:cNvPr>
          <p:cNvSpPr txBox="1"/>
          <p:nvPr/>
        </p:nvSpPr>
        <p:spPr>
          <a:xfrm>
            <a:off x="3543125" y="4779297"/>
            <a:ext cx="2085196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0587AF"/>
                </a:solidFill>
              </a:rPr>
              <a:t>Carga</a:t>
            </a:r>
            <a:r>
              <a:rPr lang="en-US" altLang="ko-KR" sz="1200" b="1" dirty="0" smtClean="0">
                <a:solidFill>
                  <a:srgbClr val="0587AF"/>
                </a:solidFill>
              </a:rPr>
              <a:t> Media </a:t>
            </a:r>
            <a:r>
              <a:rPr lang="en-US" altLang="ko-KR" sz="1200" b="1" dirty="0" err="1" smtClean="0">
                <a:solidFill>
                  <a:srgbClr val="0587AF"/>
                </a:solidFill>
              </a:rPr>
              <a:t>en</a:t>
            </a:r>
            <a:r>
              <a:rPr lang="en-US" altLang="ko-KR" sz="1200" b="1" dirty="0" smtClean="0">
                <a:solidFill>
                  <a:srgbClr val="0587AF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0587AF"/>
                </a:solidFill>
              </a:rPr>
              <a:t>Cliente</a:t>
            </a:r>
            <a:endParaRPr lang="ko-KR" altLang="en-US" sz="1200" b="1" dirty="0">
              <a:solidFill>
                <a:srgbClr val="0587A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D661DF-CAF3-490D-9B46-5D7C73316863}"/>
              </a:ext>
            </a:extLst>
          </p:cNvPr>
          <p:cNvSpPr txBox="1"/>
          <p:nvPr/>
        </p:nvSpPr>
        <p:spPr>
          <a:xfrm>
            <a:off x="6385069" y="4779297"/>
            <a:ext cx="2085196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19A5BE"/>
                </a:solidFill>
              </a:rPr>
              <a:t>Eficiencia</a:t>
            </a:r>
            <a:endParaRPr lang="ko-KR" altLang="en-US" sz="1200" b="1" dirty="0">
              <a:solidFill>
                <a:srgbClr val="19A5B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1D1BD0F-2736-4BF3-8A42-726B5B61673E}"/>
              </a:ext>
            </a:extLst>
          </p:cNvPr>
          <p:cNvSpPr txBox="1"/>
          <p:nvPr/>
        </p:nvSpPr>
        <p:spPr>
          <a:xfrm>
            <a:off x="9293664" y="4805041"/>
            <a:ext cx="2085196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53C3CD"/>
                </a:solidFill>
              </a:rPr>
              <a:t>Carga</a:t>
            </a:r>
            <a:r>
              <a:rPr lang="en-US" altLang="ko-KR" sz="1200" b="1" dirty="0" smtClean="0">
                <a:solidFill>
                  <a:srgbClr val="53C3CD"/>
                </a:solidFill>
              </a:rPr>
              <a:t> Media </a:t>
            </a:r>
            <a:r>
              <a:rPr lang="en-US" altLang="ko-KR" sz="1200" b="1" dirty="0" err="1" smtClean="0">
                <a:solidFill>
                  <a:srgbClr val="53C3CD"/>
                </a:solidFill>
              </a:rPr>
              <a:t>en</a:t>
            </a:r>
            <a:r>
              <a:rPr lang="en-US" altLang="ko-KR" sz="1200" b="1" dirty="0" smtClean="0">
                <a:solidFill>
                  <a:srgbClr val="53C3CD"/>
                </a:solidFill>
              </a:rPr>
              <a:t> </a:t>
            </a:r>
            <a:r>
              <a:rPr lang="en-US" altLang="ko-KR" sz="1200" b="1" dirty="0" err="1" smtClean="0">
                <a:solidFill>
                  <a:srgbClr val="53C3CD"/>
                </a:solidFill>
              </a:rPr>
              <a:t>Servidor</a:t>
            </a:r>
            <a:endParaRPr lang="ko-KR" altLang="en-US" sz="1200" b="1" dirty="0">
              <a:solidFill>
                <a:srgbClr val="53C3CD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957C3F0-4C35-473C-A311-AB99836BD33B}"/>
              </a:ext>
            </a:extLst>
          </p:cNvPr>
          <p:cNvGrpSpPr/>
          <p:nvPr/>
        </p:nvGrpSpPr>
        <p:grpSpPr>
          <a:xfrm>
            <a:off x="2690173" y="1086726"/>
            <a:ext cx="8376076" cy="3957662"/>
            <a:chOff x="-59660" y="2207642"/>
            <a:chExt cx="8376076" cy="3957662"/>
          </a:xfrm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xmlns="" id="{50E4B846-92C9-49F9-A475-828D575BE60D}"/>
                </a:ext>
              </a:extLst>
            </p:cNvPr>
            <p:cNvSpPr/>
            <p:nvPr/>
          </p:nvSpPr>
          <p:spPr>
            <a:xfrm>
              <a:off x="5220072" y="3068960"/>
              <a:ext cx="3096344" cy="3096344"/>
            </a:xfrm>
            <a:prstGeom prst="blockArc">
              <a:avLst>
                <a:gd name="adj1" fmla="val 10800000"/>
                <a:gd name="adj2" fmla="val 7278567"/>
                <a:gd name="adj3" fmla="val 9314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38100" dir="7380000" algn="tr" rotWithShape="0">
                <a:prstClr val="black">
                  <a:alpha val="63000"/>
                </a:prstClr>
              </a:outerShdw>
            </a:effectLst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xmlns="" id="{AD98844A-E16C-4132-A6F9-38F024841D5A}"/>
                </a:ext>
              </a:extLst>
            </p:cNvPr>
            <p:cNvSpPr/>
            <p:nvPr/>
          </p:nvSpPr>
          <p:spPr>
            <a:xfrm>
              <a:off x="5220022" y="2595761"/>
              <a:ext cx="3096344" cy="3096344"/>
            </a:xfrm>
            <a:prstGeom prst="blockArc">
              <a:avLst>
                <a:gd name="adj1" fmla="val 10800000"/>
                <a:gd name="adj2" fmla="val 6033303"/>
                <a:gd name="adj3" fmla="val 8683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xmlns="" id="{52107357-C34B-4475-B028-7F33838F409C}"/>
                </a:ext>
              </a:extLst>
            </p:cNvPr>
            <p:cNvSpPr/>
            <p:nvPr/>
          </p:nvSpPr>
          <p:spPr>
            <a:xfrm>
              <a:off x="5004048" y="2464321"/>
              <a:ext cx="3096344" cy="3096344"/>
            </a:xfrm>
            <a:prstGeom prst="blockArc">
              <a:avLst>
                <a:gd name="adj1" fmla="val 10800000"/>
                <a:gd name="adj2" fmla="val 606396"/>
                <a:gd name="adj3" fmla="val 7002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xmlns="" id="{76951B76-CF97-475F-9F0A-DF695CEEA84E}"/>
                </a:ext>
              </a:extLst>
            </p:cNvPr>
            <p:cNvSpPr/>
            <p:nvPr/>
          </p:nvSpPr>
          <p:spPr>
            <a:xfrm>
              <a:off x="4933734" y="2207642"/>
              <a:ext cx="3096344" cy="3096344"/>
            </a:xfrm>
            <a:prstGeom prst="blockArc">
              <a:avLst>
                <a:gd name="adj1" fmla="val 10800000"/>
                <a:gd name="adj2" fmla="val 13508966"/>
                <a:gd name="adj3" fmla="val 11130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82C20A-552A-4FA5-8391-A6B97BD55E4C}"/>
                </a:ext>
              </a:extLst>
            </p:cNvPr>
            <p:cNvSpPr/>
            <p:nvPr/>
          </p:nvSpPr>
          <p:spPr>
            <a:xfrm>
              <a:off x="-59660" y="4831060"/>
              <a:ext cx="5458425" cy="3124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3C9106E-51AD-47CF-8DA8-E36F0299A128}"/>
                </a:ext>
              </a:extLst>
            </p:cNvPr>
            <p:cNvSpPr/>
            <p:nvPr/>
          </p:nvSpPr>
          <p:spPr>
            <a:xfrm>
              <a:off x="1116670" y="4348497"/>
              <a:ext cx="4282095" cy="312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6C737A91-AFEE-490F-B2CE-24C3A1205778}"/>
                </a:ext>
              </a:extLst>
            </p:cNvPr>
            <p:cNvSpPr/>
            <p:nvPr/>
          </p:nvSpPr>
          <p:spPr>
            <a:xfrm>
              <a:off x="2372735" y="3781086"/>
              <a:ext cx="3270520" cy="3124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12E76362-529B-4582-8070-43F87CF849BC}"/>
                </a:ext>
              </a:extLst>
            </p:cNvPr>
            <p:cNvSpPr/>
            <p:nvPr/>
          </p:nvSpPr>
          <p:spPr>
            <a:xfrm>
              <a:off x="3638746" y="3395545"/>
              <a:ext cx="1877920" cy="31243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E8ECAB5-6F6C-44CA-BC86-5116315DEBE6}"/>
                </a:ext>
              </a:extLst>
            </p:cNvPr>
            <p:cNvSpPr txBox="1"/>
            <p:nvPr/>
          </p:nvSpPr>
          <p:spPr>
            <a:xfrm>
              <a:off x="-41136" y="4366076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accent1"/>
                  </a:solidFill>
                </a:rPr>
                <a:t>93.3%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7577724-F7AE-45E4-AAFB-E12D5F271417}"/>
                </a:ext>
              </a:extLst>
            </p:cNvPr>
            <p:cNvSpPr txBox="1"/>
            <p:nvPr/>
          </p:nvSpPr>
          <p:spPr>
            <a:xfrm>
              <a:off x="1148466" y="3873992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91.5%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65CB0EF-B648-4F3D-AFFA-647FFFA39CEE}"/>
                </a:ext>
              </a:extLst>
            </p:cNvPr>
            <p:cNvSpPr txBox="1"/>
            <p:nvPr/>
          </p:nvSpPr>
          <p:spPr>
            <a:xfrm>
              <a:off x="2338068" y="3381908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accent3"/>
                  </a:solidFill>
                </a:rPr>
                <a:t>78.3%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C8992380-03CB-4F37-9BB5-27A72549CE9A}"/>
                </a:ext>
              </a:extLst>
            </p:cNvPr>
            <p:cNvSpPr txBox="1"/>
            <p:nvPr/>
          </p:nvSpPr>
          <p:spPr>
            <a:xfrm>
              <a:off x="3527670" y="2889824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</a:rPr>
                <a:t>8.5%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TextBox 3">
            <a:extLst>
              <a:ext uri="{FF2B5EF4-FFF2-40B4-BE49-F238E27FC236}">
                <a16:creationId xmlns:a16="http://schemas.microsoft.com/office/drawing/2014/main" xmlns="" id="{46E699CB-79EB-490B-AE84-162ABFF45BED}"/>
              </a:ext>
            </a:extLst>
          </p:cNvPr>
          <p:cNvSpPr txBox="1"/>
          <p:nvPr/>
        </p:nvSpPr>
        <p:spPr>
          <a:xfrm>
            <a:off x="3542044" y="5099213"/>
            <a:ext cx="26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Simulación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85%</a:t>
            </a:r>
          </a:p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Cámaras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Locales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Integradas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90%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Robots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Reales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99.5%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xmlns="" id="{46E699CB-79EB-490B-AE84-162ABFF45BED}"/>
              </a:ext>
            </a:extLst>
          </p:cNvPr>
          <p:cNvSpPr txBox="1"/>
          <p:nvPr/>
        </p:nvSpPr>
        <p:spPr>
          <a:xfrm>
            <a:off x="6417854" y="5122281"/>
            <a:ext cx="26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Simulación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60%</a:t>
            </a:r>
          </a:p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Cámaras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Locales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Integradas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80%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Robots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Reales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95%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xmlns="" id="{46E699CB-79EB-490B-AE84-162ABFF45BED}"/>
              </a:ext>
            </a:extLst>
          </p:cNvPr>
          <p:cNvSpPr txBox="1"/>
          <p:nvPr/>
        </p:nvSpPr>
        <p:spPr>
          <a:xfrm>
            <a:off x="9293664" y="5110982"/>
            <a:ext cx="26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Simulación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15%</a:t>
            </a:r>
          </a:p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Cámaras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Locales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Integradas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10%</a:t>
            </a: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Robots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Reales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0.5%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57916" y="5525311"/>
            <a:ext cx="11193097" cy="215846"/>
          </a:xfrm>
          <a:prstGeom prst="rect">
            <a:avLst/>
          </a:prstGeom>
          <a:noFill/>
          <a:ln>
            <a:solidFill>
              <a:srgbClr val="2069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2" name="Picture 2" descr="Resultado de imagen de window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97" y="1452726"/>
            <a:ext cx="662661" cy="7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mac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55" y="1335815"/>
            <a:ext cx="974219" cy="9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buntu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36" y="1292942"/>
            <a:ext cx="1046609" cy="9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Multiplicar 5122"/>
          <p:cNvSpPr/>
          <p:nvPr/>
        </p:nvSpPr>
        <p:spPr>
          <a:xfrm>
            <a:off x="836921" y="2868544"/>
            <a:ext cx="272374" cy="2839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Multiplicar 37"/>
          <p:cNvSpPr/>
          <p:nvPr/>
        </p:nvSpPr>
        <p:spPr>
          <a:xfrm>
            <a:off x="1809218" y="2825968"/>
            <a:ext cx="272374" cy="2839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130" name="Conector recto 5129"/>
          <p:cNvCxnSpPr/>
          <p:nvPr/>
        </p:nvCxnSpPr>
        <p:spPr>
          <a:xfrm>
            <a:off x="876263" y="2366525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Conector recto 5131"/>
          <p:cNvCxnSpPr/>
          <p:nvPr/>
        </p:nvCxnSpPr>
        <p:spPr>
          <a:xfrm flipV="1">
            <a:off x="939022" y="2293100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876263" y="2656192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 flipV="1">
            <a:off x="939022" y="2582767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1852280" y="2383459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1915039" y="2310034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1850635" y="2659514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 flipV="1">
            <a:off x="1913394" y="2586089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2700768" y="2373862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V="1">
            <a:off x="2763527" y="2300437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2695684" y="2650719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 flipV="1">
            <a:off x="2758443" y="2577294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2695684" y="2941420"/>
            <a:ext cx="100775" cy="104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/>
          <p:cNvCxnSpPr/>
          <p:nvPr/>
        </p:nvCxnSpPr>
        <p:spPr>
          <a:xfrm flipV="1">
            <a:off x="2758443" y="2867995"/>
            <a:ext cx="146346" cy="176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25/29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1">
            <a:extLst>
              <a:ext uri="{FF2B5EF4-FFF2-40B4-BE49-F238E27FC236}">
                <a16:creationId xmlns:a16="http://schemas.microsoft.com/office/drawing/2014/main" xmlns="" id="{865AD1D0-CEBA-42CA-B2E2-F5D0BBD7CEFB}"/>
              </a:ext>
            </a:extLst>
          </p:cNvPr>
          <p:cNvSpPr>
            <a:spLocks/>
          </p:cNvSpPr>
          <p:nvPr/>
        </p:nvSpPr>
        <p:spPr bwMode="auto">
          <a:xfrm>
            <a:off x="1556426" y="395390"/>
            <a:ext cx="9805480" cy="5723307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xmlns="" id="{7C645757-3B4C-408A-993A-4E66E980D3F7}"/>
              </a:ext>
            </a:extLst>
          </p:cNvPr>
          <p:cNvGrpSpPr/>
          <p:nvPr/>
        </p:nvGrpSpPr>
        <p:grpSpPr>
          <a:xfrm>
            <a:off x="3568239" y="1146274"/>
            <a:ext cx="6136902" cy="3816424"/>
            <a:chOff x="6077987" y="3903821"/>
            <a:chExt cx="2429050" cy="2300098"/>
          </a:xfrm>
        </p:grpSpPr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xmlns="" id="{F7C7D95E-96AF-44DE-A448-3B95EB9E151E}"/>
                </a:ext>
              </a:extLst>
            </p:cNvPr>
            <p:cNvGrpSpPr/>
            <p:nvPr/>
          </p:nvGrpSpPr>
          <p:grpSpPr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8" name="Rectangle 10">
                <a:extLst>
                  <a:ext uri="{FF2B5EF4-FFF2-40B4-BE49-F238E27FC236}">
                    <a16:creationId xmlns:a16="http://schemas.microsoft.com/office/drawing/2014/main" xmlns="" id="{05694A20-58EA-4C5E-971B-9B9100CBC9EA}"/>
                  </a:ext>
                </a:extLst>
              </p:cNvPr>
              <p:cNvSpPr/>
              <p:nvPr/>
            </p:nvSpPr>
            <p:spPr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1">
                <a:extLst>
                  <a:ext uri="{FF2B5EF4-FFF2-40B4-BE49-F238E27FC236}">
                    <a16:creationId xmlns:a16="http://schemas.microsoft.com/office/drawing/2014/main" xmlns="" id="{4839BF81-4661-4E3B-BC02-AB8050AD7115}"/>
                  </a:ext>
                </a:extLst>
              </p:cNvPr>
              <p:cNvSpPr/>
              <p:nvPr/>
            </p:nvSpPr>
            <p:spPr>
              <a:xfrm rot="8100000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xmlns="" id="{7CF0A6C3-65A9-407D-9727-E028F2824948}"/>
                  </a:ext>
                </a:extLst>
              </p:cNvPr>
              <p:cNvSpPr/>
              <p:nvPr/>
            </p:nvSpPr>
            <p:spPr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Trapezoid 13">
                <a:extLst>
                  <a:ext uri="{FF2B5EF4-FFF2-40B4-BE49-F238E27FC236}">
                    <a16:creationId xmlns:a16="http://schemas.microsoft.com/office/drawing/2014/main" xmlns="" id="{B5740002-3F12-44DC-8C7D-CD57FA1DDCEF}"/>
                  </a:ext>
                </a:extLst>
              </p:cNvPr>
              <p:cNvSpPr/>
              <p:nvPr/>
            </p:nvSpPr>
            <p:spPr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14">
                <a:extLst>
                  <a:ext uri="{FF2B5EF4-FFF2-40B4-BE49-F238E27FC236}">
                    <a16:creationId xmlns:a16="http://schemas.microsoft.com/office/drawing/2014/main" xmlns="" id="{DFB7C73A-7FBB-40A2-B4C1-8629C227B775}"/>
                  </a:ext>
                </a:extLst>
              </p:cNvPr>
              <p:cNvSpPr/>
              <p:nvPr/>
            </p:nvSpPr>
            <p:spPr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15">
                <a:extLst>
                  <a:ext uri="{FF2B5EF4-FFF2-40B4-BE49-F238E27FC236}">
                    <a16:creationId xmlns:a16="http://schemas.microsoft.com/office/drawing/2014/main" xmlns="" id="{484314E6-86BA-46B9-BB90-DE93EAA7FC83}"/>
                  </a:ext>
                </a:extLst>
              </p:cNvPr>
              <p:cNvSpPr/>
              <p:nvPr/>
            </p:nvSpPr>
            <p:spPr>
              <a:xfrm rot="16200000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xmlns="" id="{E313F46D-DDC1-43BD-A0BE-CD4C0418B14D}"/>
                </a:ext>
              </a:extLst>
            </p:cNvPr>
            <p:cNvGrpSpPr/>
            <p:nvPr/>
          </p:nvGrpSpPr>
          <p:grpSpPr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13" name="Freeform 59">
                <a:extLst>
                  <a:ext uri="{FF2B5EF4-FFF2-40B4-BE49-F238E27FC236}">
                    <a16:creationId xmlns:a16="http://schemas.microsoft.com/office/drawing/2014/main" xmlns="" id="{2D0151D8-C371-4CBF-BF34-079D90A80A89}"/>
                  </a:ext>
                </a:extLst>
              </p:cNvPr>
              <p:cNvSpPr/>
              <p:nvPr/>
            </p:nvSpPr>
            <p:spPr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6">
                <a:extLst>
                  <a:ext uri="{FF2B5EF4-FFF2-40B4-BE49-F238E27FC236}">
                    <a16:creationId xmlns:a16="http://schemas.microsoft.com/office/drawing/2014/main" xmlns="" id="{1C0DE99E-ED16-4529-9E44-00054B74485D}"/>
                  </a:ext>
                </a:extLst>
              </p:cNvPr>
              <p:cNvSpPr/>
              <p:nvPr/>
            </p:nvSpPr>
            <p:spPr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7">
                <a:extLst>
                  <a:ext uri="{FF2B5EF4-FFF2-40B4-BE49-F238E27FC236}">
                    <a16:creationId xmlns:a16="http://schemas.microsoft.com/office/drawing/2014/main" xmlns="" id="{88AC348F-E3EA-434A-BD45-A1236DDE5368}"/>
                  </a:ext>
                </a:extLst>
              </p:cNvPr>
              <p:cNvSpPr/>
              <p:nvPr/>
            </p:nvSpPr>
            <p:spPr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xmlns="" id="{0DC5E37D-9539-4442-B5AC-EA515276E465}"/>
                  </a:ext>
                </a:extLst>
              </p:cNvPr>
              <p:cNvSpPr/>
              <p:nvPr/>
            </p:nvSpPr>
            <p:spPr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9">
                <a:extLst>
                  <a:ext uri="{FF2B5EF4-FFF2-40B4-BE49-F238E27FC236}">
                    <a16:creationId xmlns:a16="http://schemas.microsoft.com/office/drawing/2014/main" xmlns="" id="{8D0EE18F-97BE-405D-8F3F-CD97299B3FCA}"/>
                  </a:ext>
                </a:extLst>
              </p:cNvPr>
              <p:cNvSpPr/>
              <p:nvPr/>
            </p:nvSpPr>
            <p:spPr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xmlns="" id="{75EE1703-CD25-4AA0-892D-BD5BC7C430EE}"/>
              </a:ext>
            </a:extLst>
          </p:cNvPr>
          <p:cNvGrpSpPr/>
          <p:nvPr/>
        </p:nvGrpSpPr>
        <p:grpSpPr>
          <a:xfrm>
            <a:off x="5210816" y="2942014"/>
            <a:ext cx="2665618" cy="2483590"/>
            <a:chOff x="5563086" y="2852936"/>
            <a:chExt cx="646663" cy="917408"/>
          </a:xfrm>
          <a:solidFill>
            <a:srgbClr val="E6260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xmlns="" id="{FBEF598B-1AE3-4F26-B415-F3AC38E66DA0}"/>
                </a:ext>
              </a:extLst>
            </p:cNvPr>
            <p:cNvSpPr/>
            <p:nvPr/>
          </p:nvSpPr>
          <p:spPr>
            <a:xfrm>
              <a:off x="5563086" y="2852936"/>
              <a:ext cx="646663" cy="676077"/>
            </a:xfrm>
            <a:custGeom>
              <a:avLst/>
              <a:gdLst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61348"/>
                <a:gd name="connsiteY0" fmla="*/ 0 h 671314"/>
                <a:gd name="connsiteX1" fmla="*/ 646309 w 661348"/>
                <a:gd name="connsiteY1" fmla="*/ 306546 h 671314"/>
                <a:gd name="connsiteX2" fmla="*/ 647214 w 661348"/>
                <a:gd name="connsiteY2" fmla="*/ 306507 h 671314"/>
                <a:gd name="connsiteX3" fmla="*/ 646549 w 661348"/>
                <a:gd name="connsiteY3" fmla="*/ 308923 h 671314"/>
                <a:gd name="connsiteX4" fmla="*/ 642386 w 661348"/>
                <a:gd name="connsiteY4" fmla="*/ 324036 h 671314"/>
                <a:gd name="connsiteX5" fmla="*/ 403374 w 661348"/>
                <a:gd name="connsiteY5" fmla="*/ 586679 h 671314"/>
                <a:gd name="connsiteX6" fmla="*/ 403374 w 661348"/>
                <a:gd name="connsiteY6" fmla="*/ 671314 h 671314"/>
                <a:gd name="connsiteX7" fmla="*/ 240670 w 661348"/>
                <a:gd name="connsiteY7" fmla="*/ 671314 h 671314"/>
                <a:gd name="connsiteX8" fmla="*/ 234782 w 661348"/>
                <a:gd name="connsiteY8" fmla="*/ 596067 h 671314"/>
                <a:gd name="connsiteX9" fmla="*/ 486035 w 661348"/>
                <a:gd name="connsiteY9" fmla="*/ 323939 h 671314"/>
                <a:gd name="connsiteX10" fmla="*/ 324036 w 661348"/>
                <a:gd name="connsiteY10" fmla="*/ 162018 h 671314"/>
                <a:gd name="connsiteX11" fmla="*/ 162018 w 661348"/>
                <a:gd name="connsiteY11" fmla="*/ 324036 h 671314"/>
                <a:gd name="connsiteX12" fmla="*/ 0 w 661348"/>
                <a:gd name="connsiteY12" fmla="*/ 324036 h 671314"/>
                <a:gd name="connsiteX13" fmla="*/ 324036 w 661348"/>
                <a:gd name="connsiteY13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646549 w 647214"/>
                <a:gd name="connsiteY3" fmla="*/ 308923 h 671314"/>
                <a:gd name="connsiteX4" fmla="*/ 403374 w 647214"/>
                <a:gd name="connsiteY4" fmla="*/ 586679 h 671314"/>
                <a:gd name="connsiteX5" fmla="*/ 403374 w 647214"/>
                <a:gd name="connsiteY5" fmla="*/ 671314 h 671314"/>
                <a:gd name="connsiteX6" fmla="*/ 240670 w 647214"/>
                <a:gd name="connsiteY6" fmla="*/ 671314 h 671314"/>
                <a:gd name="connsiteX7" fmla="*/ 234782 w 647214"/>
                <a:gd name="connsiteY7" fmla="*/ 596067 h 671314"/>
                <a:gd name="connsiteX8" fmla="*/ 486035 w 647214"/>
                <a:gd name="connsiteY8" fmla="*/ 323939 h 671314"/>
                <a:gd name="connsiteX9" fmla="*/ 324036 w 647214"/>
                <a:gd name="connsiteY9" fmla="*/ 162018 h 671314"/>
                <a:gd name="connsiteX10" fmla="*/ 162018 w 647214"/>
                <a:gd name="connsiteY10" fmla="*/ 324036 h 671314"/>
                <a:gd name="connsiteX11" fmla="*/ 0 w 647214"/>
                <a:gd name="connsiteY11" fmla="*/ 324036 h 671314"/>
                <a:gd name="connsiteX12" fmla="*/ 324036 w 647214"/>
                <a:gd name="connsiteY12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33"/>
                <a:gd name="connsiteY0" fmla="*/ 0 h 671314"/>
                <a:gd name="connsiteX1" fmla="*/ 646309 w 647233"/>
                <a:gd name="connsiteY1" fmla="*/ 306546 h 671314"/>
                <a:gd name="connsiteX2" fmla="*/ 647214 w 647233"/>
                <a:gd name="connsiteY2" fmla="*/ 306507 h 671314"/>
                <a:gd name="connsiteX3" fmla="*/ 403374 w 647233"/>
                <a:gd name="connsiteY3" fmla="*/ 586679 h 671314"/>
                <a:gd name="connsiteX4" fmla="*/ 403374 w 647233"/>
                <a:gd name="connsiteY4" fmla="*/ 671314 h 671314"/>
                <a:gd name="connsiteX5" fmla="*/ 240670 w 647233"/>
                <a:gd name="connsiteY5" fmla="*/ 671314 h 671314"/>
                <a:gd name="connsiteX6" fmla="*/ 234782 w 647233"/>
                <a:gd name="connsiteY6" fmla="*/ 596067 h 671314"/>
                <a:gd name="connsiteX7" fmla="*/ 486035 w 647233"/>
                <a:gd name="connsiteY7" fmla="*/ 323939 h 671314"/>
                <a:gd name="connsiteX8" fmla="*/ 324036 w 647233"/>
                <a:gd name="connsiteY8" fmla="*/ 162018 h 671314"/>
                <a:gd name="connsiteX9" fmla="*/ 162018 w 647233"/>
                <a:gd name="connsiteY9" fmla="*/ 324036 h 671314"/>
                <a:gd name="connsiteX10" fmla="*/ 0 w 647233"/>
                <a:gd name="connsiteY10" fmla="*/ 324036 h 671314"/>
                <a:gd name="connsiteX11" fmla="*/ 324036 w 647233"/>
                <a:gd name="connsiteY11" fmla="*/ 0 h 671314"/>
                <a:gd name="connsiteX0" fmla="*/ 324036 w 646309"/>
                <a:gd name="connsiteY0" fmla="*/ 0 h 671314"/>
                <a:gd name="connsiteX1" fmla="*/ 646309 w 646309"/>
                <a:gd name="connsiteY1" fmla="*/ 306546 h 671314"/>
                <a:gd name="connsiteX2" fmla="*/ 403374 w 646309"/>
                <a:gd name="connsiteY2" fmla="*/ 586679 h 671314"/>
                <a:gd name="connsiteX3" fmla="*/ 403374 w 646309"/>
                <a:gd name="connsiteY3" fmla="*/ 671314 h 671314"/>
                <a:gd name="connsiteX4" fmla="*/ 240670 w 646309"/>
                <a:gd name="connsiteY4" fmla="*/ 671314 h 671314"/>
                <a:gd name="connsiteX5" fmla="*/ 234782 w 646309"/>
                <a:gd name="connsiteY5" fmla="*/ 596067 h 671314"/>
                <a:gd name="connsiteX6" fmla="*/ 486035 w 646309"/>
                <a:gd name="connsiteY6" fmla="*/ 323939 h 671314"/>
                <a:gd name="connsiteX7" fmla="*/ 324036 w 646309"/>
                <a:gd name="connsiteY7" fmla="*/ 162018 h 671314"/>
                <a:gd name="connsiteX8" fmla="*/ 162018 w 646309"/>
                <a:gd name="connsiteY8" fmla="*/ 324036 h 671314"/>
                <a:gd name="connsiteX9" fmla="*/ 0 w 646309"/>
                <a:gd name="connsiteY9" fmla="*/ 324036 h 671314"/>
                <a:gd name="connsiteX10" fmla="*/ 324036 w 646309"/>
                <a:gd name="connsiteY10" fmla="*/ 0 h 671314"/>
                <a:gd name="connsiteX0" fmla="*/ 324036 w 646408"/>
                <a:gd name="connsiteY0" fmla="*/ 0 h 671314"/>
                <a:gd name="connsiteX1" fmla="*/ 646309 w 646408"/>
                <a:gd name="connsiteY1" fmla="*/ 306546 h 671314"/>
                <a:gd name="connsiteX2" fmla="*/ 403374 w 646408"/>
                <a:gd name="connsiteY2" fmla="*/ 586679 h 671314"/>
                <a:gd name="connsiteX3" fmla="*/ 403374 w 646408"/>
                <a:gd name="connsiteY3" fmla="*/ 671314 h 671314"/>
                <a:gd name="connsiteX4" fmla="*/ 240670 w 646408"/>
                <a:gd name="connsiteY4" fmla="*/ 671314 h 671314"/>
                <a:gd name="connsiteX5" fmla="*/ 234782 w 646408"/>
                <a:gd name="connsiteY5" fmla="*/ 596067 h 671314"/>
                <a:gd name="connsiteX6" fmla="*/ 486035 w 646408"/>
                <a:gd name="connsiteY6" fmla="*/ 323939 h 671314"/>
                <a:gd name="connsiteX7" fmla="*/ 324036 w 646408"/>
                <a:gd name="connsiteY7" fmla="*/ 162018 h 671314"/>
                <a:gd name="connsiteX8" fmla="*/ 162018 w 646408"/>
                <a:gd name="connsiteY8" fmla="*/ 324036 h 671314"/>
                <a:gd name="connsiteX9" fmla="*/ 0 w 646408"/>
                <a:gd name="connsiteY9" fmla="*/ 324036 h 671314"/>
                <a:gd name="connsiteX10" fmla="*/ 324036 w 646408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663" h="676077">
                  <a:moveTo>
                    <a:pt x="324036" y="0"/>
                  </a:moveTo>
                  <a:cubicBezTo>
                    <a:pt x="497105" y="0"/>
                    <a:pt x="655153" y="90439"/>
                    <a:pt x="646309" y="306546"/>
                  </a:cubicBezTo>
                  <a:cubicBezTo>
                    <a:pt x="624862" y="449930"/>
                    <a:pt x="405773" y="495682"/>
                    <a:pt x="403374" y="586679"/>
                  </a:cubicBezTo>
                  <a:lnTo>
                    <a:pt x="403374" y="671314"/>
                  </a:lnTo>
                  <a:lnTo>
                    <a:pt x="243051" y="676077"/>
                  </a:lnTo>
                  <a:cubicBezTo>
                    <a:pt x="243470" y="648613"/>
                    <a:pt x="243888" y="621150"/>
                    <a:pt x="244307" y="593686"/>
                  </a:cubicBezTo>
                  <a:cubicBezTo>
                    <a:pt x="253833" y="433696"/>
                    <a:pt x="475381" y="376021"/>
                    <a:pt x="483654" y="297745"/>
                  </a:cubicBezTo>
                  <a:cubicBezTo>
                    <a:pt x="483620" y="186880"/>
                    <a:pt x="377642" y="157636"/>
                    <a:pt x="324036" y="162018"/>
                  </a:cubicBezTo>
                  <a:cubicBezTo>
                    <a:pt x="270430" y="166400"/>
                    <a:pt x="162018" y="234556"/>
                    <a:pt x="162018" y="324036"/>
                  </a:cubicBezTo>
                  <a:lnTo>
                    <a:pt x="0" y="324036"/>
                  </a:ln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xmlns="" id="{09A5888D-DFE6-44A4-A624-BE1B88F22CAF}"/>
                </a:ext>
              </a:extLst>
            </p:cNvPr>
            <p:cNvSpPr/>
            <p:nvPr/>
          </p:nvSpPr>
          <p:spPr>
            <a:xfrm>
              <a:off x="5805770" y="3581400"/>
              <a:ext cx="162704" cy="1889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7" name="Group 19">
            <a:extLst>
              <a:ext uri="{FF2B5EF4-FFF2-40B4-BE49-F238E27FC236}">
                <a16:creationId xmlns:a16="http://schemas.microsoft.com/office/drawing/2014/main" xmlns="" id="{15439272-D656-4D45-A448-E92C8E87BB79}"/>
              </a:ext>
            </a:extLst>
          </p:cNvPr>
          <p:cNvGrpSpPr/>
          <p:nvPr/>
        </p:nvGrpSpPr>
        <p:grpSpPr>
          <a:xfrm>
            <a:off x="6209899" y="3789096"/>
            <a:ext cx="2415507" cy="2094269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Rectangle 36">
              <a:extLst>
                <a:ext uri="{FF2B5EF4-FFF2-40B4-BE49-F238E27FC236}">
                  <a16:creationId xmlns:a16="http://schemas.microsoft.com/office/drawing/2014/main" xmlns="" id="{CD0700D0-B061-486D-B495-58EF7C7AB22B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9" name="Rectangle 14">
              <a:extLst>
                <a:ext uri="{FF2B5EF4-FFF2-40B4-BE49-F238E27FC236}">
                  <a16:creationId xmlns:a16="http://schemas.microsoft.com/office/drawing/2014/main" xmlns="" id="{C531F4D4-2BF2-44E1-A4CC-B81DC156D1CC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D7DFE8D0-ECF9-41FB-B7B9-FB5C1A7B7E6E}"/>
              </a:ext>
            </a:extLst>
          </p:cNvPr>
          <p:cNvSpPr/>
          <p:nvPr/>
        </p:nvSpPr>
        <p:spPr>
          <a:xfrm>
            <a:off x="371074" y="210263"/>
            <a:ext cx="11677650" cy="6495570"/>
          </a:xfrm>
          <a:prstGeom prst="roundRect">
            <a:avLst>
              <a:gd name="adj" fmla="val 1203"/>
            </a:avLst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897536" y="-210477"/>
            <a:ext cx="4248644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 err="1" smtClean="0">
                <a:solidFill>
                  <a:schemeClr val="bg1"/>
                </a:solidFill>
                <a:cs typeface="Arial" pitchFamily="34" charset="0"/>
              </a:rPr>
              <a:t>Conclusiones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29042A5-44CA-4E0F-A565-87BE5ED12FA0}"/>
              </a:ext>
            </a:extLst>
          </p:cNvPr>
          <p:cNvGrpSpPr/>
          <p:nvPr/>
        </p:nvGrpSpPr>
        <p:grpSpPr>
          <a:xfrm>
            <a:off x="5530986" y="496532"/>
            <a:ext cx="9489901" cy="3227762"/>
            <a:chOff x="4871866" y="1433584"/>
            <a:chExt cx="5424916" cy="5416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00F49B6-A618-4950-BC45-2C8D61F1693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473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Constante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necesidad de un proceso de verificación de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viabilidad.</a:t>
              </a:r>
              <a:endParaRPr lang="es-ES" altLang="ko-KR" sz="15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Estudiar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el mecanismo interno de cada agente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es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vital para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exprimir al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máximo sus posibilidades de uso. </a:t>
              </a:r>
              <a:endParaRPr lang="es-ES" altLang="ko-KR" sz="15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La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Ejecución Mixta es un paso adelante en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el acceso a la robótica.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Las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tecnologías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web ya permiten construir aplicaciones robóticas completas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s-ES" altLang="ko-KR" sz="15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Para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involucrarse en un proyecto robótico no sólo es necesario saber de robótica. </a:t>
              </a:r>
              <a:endParaRPr lang="en-US" altLang="ko-KR" sz="15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71ABBC49-FBAD-40C0-ACD6-59EEAE1E9428}"/>
                </a:ext>
              </a:extLst>
            </p:cNvPr>
            <p:cNvSpPr txBox="1"/>
            <p:nvPr/>
          </p:nvSpPr>
          <p:spPr>
            <a:xfrm>
              <a:off x="6666674" y="1433584"/>
              <a:ext cx="3630108" cy="619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Inferencias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del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Desarrollo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그룹 2">
            <a:extLst>
              <a:ext uri="{FF2B5EF4-FFF2-40B4-BE49-F238E27FC236}">
                <a16:creationId xmlns:a16="http://schemas.microsoft.com/office/drawing/2014/main" xmlns="" id="{CE348A2F-9403-45B5-98CA-A7C6059D3F6E}"/>
              </a:ext>
            </a:extLst>
          </p:cNvPr>
          <p:cNvGrpSpPr/>
          <p:nvPr/>
        </p:nvGrpSpPr>
        <p:grpSpPr>
          <a:xfrm>
            <a:off x="912253" y="1636912"/>
            <a:ext cx="3943307" cy="2993270"/>
            <a:chOff x="822207" y="1778757"/>
            <a:chExt cx="3681883" cy="27695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D02CCD4-2B53-4F0A-B994-02ACD5F0E09D}"/>
                </a:ext>
              </a:extLst>
            </p:cNvPr>
            <p:cNvSpPr txBox="1"/>
            <p:nvPr/>
          </p:nvSpPr>
          <p:spPr>
            <a:xfrm>
              <a:off x="873982" y="1778757"/>
              <a:ext cx="3630108" cy="31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Cumplimiento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Objetivos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2E1D5D6-081E-48CF-BB80-678EB89F248F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243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Investigación y selección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de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herramientas </a:t>
              </a:r>
            </a:p>
            <a:p>
              <a:pPr marL="171450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Construcción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de una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aplicación web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para robótica.</a:t>
              </a:r>
            </a:p>
            <a:p>
              <a:pPr marL="171450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Solución de puntos desfavorables con la Ejecución Mixta.</a:t>
              </a:r>
              <a:endParaRPr lang="es-ES" altLang="ko-KR" sz="15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628650" lvl="1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fácil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acceso, </a:t>
              </a:r>
              <a:endParaRPr lang="es-ES" altLang="ko-KR" sz="15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marL="628650" lvl="1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sin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carga computacional en el lado servidor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</a:p>
            <a:p>
              <a:pPr marL="628650" lvl="1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ES" altLang="ko-KR" sz="1500" dirty="0">
                  <a:solidFill>
                    <a:schemeClr val="bg1"/>
                  </a:solidFill>
                  <a:cs typeface="Arial" pitchFamily="34" charset="0"/>
                </a:rPr>
                <a:t>versatilidad de uso </a:t>
              </a: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y</a:t>
              </a:r>
            </a:p>
            <a:p>
              <a:pPr marL="628650" lvl="1" indent="-171450">
                <a:buFontTx/>
                <a:buChar char="-"/>
              </a:pPr>
              <a:r>
                <a:rPr lang="es-ES" altLang="ko-KR" sz="1500" dirty="0" smtClean="0">
                  <a:solidFill>
                    <a:schemeClr val="bg1"/>
                  </a:solidFill>
                  <a:cs typeface="Arial" pitchFamily="34" charset="0"/>
                </a:rPr>
                <a:t> soporte</a:t>
              </a:r>
            </a:p>
          </p:txBody>
        </p:sp>
      </p:grpSp>
      <p:pic>
        <p:nvPicPr>
          <p:cNvPr id="34" name="Imagen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60" y="4055476"/>
            <a:ext cx="5330683" cy="2331602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xmlns="" id="{D00F49B6-A618-4950-BC45-2C8D61F16939}"/>
              </a:ext>
            </a:extLst>
          </p:cNvPr>
          <p:cNvSpPr txBox="1"/>
          <p:nvPr/>
        </p:nvSpPr>
        <p:spPr>
          <a:xfrm>
            <a:off x="883245" y="4591443"/>
            <a:ext cx="4167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500" dirty="0" smtClean="0">
                <a:solidFill>
                  <a:schemeClr val="bg1"/>
                </a:solidFill>
                <a:cs typeface="Arial" pitchFamily="34" charset="0"/>
              </a:rPr>
              <a:t>- Validación experimental y extracción de resultados.</a:t>
            </a:r>
            <a:endParaRPr lang="en-US" altLang="ko-KR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xmlns="" id="{71ABBC49-FBAD-40C0-ACD6-59EEAE1E9428}"/>
              </a:ext>
            </a:extLst>
          </p:cNvPr>
          <p:cNvSpPr txBox="1"/>
          <p:nvPr/>
        </p:nvSpPr>
        <p:spPr>
          <a:xfrm>
            <a:off x="10198332" y="3639706"/>
            <a:ext cx="148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Valoración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0587AF"/>
                </a:solidFill>
                <a:latin typeface="Agency FB" panose="020B0503020202020204" pitchFamily="34" charset="0"/>
              </a:rPr>
              <a:t>26/29</a:t>
            </a:r>
            <a:endParaRPr lang="es-ES" sz="2400" dirty="0">
              <a:solidFill>
                <a:srgbClr val="0587AF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0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885998A-6041-49BE-90FA-586136FDB22E}"/>
              </a:ext>
            </a:extLst>
          </p:cNvPr>
          <p:cNvGrpSpPr/>
          <p:nvPr/>
        </p:nvGrpSpPr>
        <p:grpSpPr>
          <a:xfrm>
            <a:off x="6343739" y="2450892"/>
            <a:ext cx="5494822" cy="1736505"/>
            <a:chOff x="3504063" y="426402"/>
            <a:chExt cx="5494822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615671" cy="1736505"/>
              <a:chOff x="6031523" y="778095"/>
              <a:chExt cx="261567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xmlns="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  <a:cs typeface="Arial" pitchFamily="34" charset="0"/>
                  </a:rPr>
                  <a:t>Docencia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5" y="1219970"/>
                <a:ext cx="212125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No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tengo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i="1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hardware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ni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recursos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pero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quiero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aprender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6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robótica</a:t>
                </a:r>
                <a:endParaRPr lang="en-US" altLang="ko-KR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084E826-761C-4980-9B99-1CF80CB73AD0}"/>
                </a:ext>
              </a:extLst>
            </p:cNvPr>
            <p:cNvGrpSpPr/>
            <p:nvPr/>
          </p:nvGrpSpPr>
          <p:grpSpPr>
            <a:xfrm>
              <a:off x="3504063" y="459492"/>
              <a:ext cx="2591937" cy="1703415"/>
              <a:chOff x="5954187" y="811185"/>
              <a:chExt cx="2591937" cy="170341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xmlns="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811185"/>
                <a:ext cx="2085334" cy="35819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954187" y="832061"/>
                <a:ext cx="21626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i="1" dirty="0" smtClean="0">
                    <a:solidFill>
                      <a:schemeClr val="bg1"/>
                    </a:solidFill>
                    <a:cs typeface="Arial" pitchFamily="34" charset="0"/>
                  </a:rPr>
                  <a:t>Hardware </a:t>
                </a:r>
                <a:r>
                  <a:rPr lang="en-US" altLang="ko-KR" sz="1400" b="1" i="1" dirty="0" err="1" smtClean="0">
                    <a:solidFill>
                      <a:schemeClr val="bg1"/>
                    </a:solidFill>
                    <a:cs typeface="Arial" pitchFamily="34" charset="0"/>
                  </a:rPr>
                  <a:t>Específico</a:t>
                </a:r>
                <a:endParaRPr lang="ko-KR" altLang="en-US" sz="1400" b="1" i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457432" y="1190253"/>
                <a:ext cx="202018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Extender el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uso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de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una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plataforma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web para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dar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servicio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a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cualquier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tipo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de </a:t>
                </a:r>
                <a:r>
                  <a:rPr lang="en-US" altLang="ko-KR" sz="1400" i="1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hardware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del que el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cliente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disponga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352E615-AF19-4E1B-B7D5-05E689EC3B54}"/>
              </a:ext>
            </a:extLst>
          </p:cNvPr>
          <p:cNvGrpSpPr/>
          <p:nvPr/>
        </p:nvGrpSpPr>
        <p:grpSpPr>
          <a:xfrm>
            <a:off x="4035664" y="391306"/>
            <a:ext cx="5395312" cy="1757381"/>
            <a:chOff x="6304318" y="2450892"/>
            <a:chExt cx="5395312" cy="17573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F9A5B5C5-70DB-40D6-8159-0733660FD818}"/>
                </a:ext>
              </a:extLst>
            </p:cNvPr>
            <p:cNvGrpSpPr/>
            <p:nvPr/>
          </p:nvGrpSpPr>
          <p:grpSpPr>
            <a:xfrm>
              <a:off x="9115638" y="2450892"/>
              <a:ext cx="2583992" cy="1757381"/>
              <a:chOff x="5962132" y="778095"/>
              <a:chExt cx="2583992" cy="175738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23065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5962132" y="778096"/>
                <a:ext cx="2455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  <a:cs typeface="Arial" pitchFamily="34" charset="0"/>
                  </a:rPr>
                  <a:t>Falta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sz="1400" b="1" dirty="0" err="1" smtClean="0">
                    <a:solidFill>
                      <a:schemeClr val="bg1"/>
                    </a:solidFill>
                    <a:cs typeface="Arial" pitchFamily="34" charset="0"/>
                  </a:rPr>
                  <a:t>Conocimiento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452989" y="1150481"/>
                <a:ext cx="20931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Se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quiere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proporcionar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acceso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a la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robótica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a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quien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no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tiene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conocimientos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para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disponer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un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entorno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práctico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E6AAE7A2-6345-41B3-81CB-7B027A0DD739}"/>
                </a:ext>
              </a:extLst>
            </p:cNvPr>
            <p:cNvGrpSpPr/>
            <p:nvPr/>
          </p:nvGrpSpPr>
          <p:grpSpPr>
            <a:xfrm>
              <a:off x="6304318" y="2450892"/>
              <a:ext cx="2593497" cy="1736505"/>
              <a:chOff x="5952627" y="778095"/>
              <a:chExt cx="2593497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712308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5952627" y="813206"/>
                <a:ext cx="18754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  <a:cs typeface="Arial" pitchFamily="34" charset="0"/>
                  </a:rPr>
                  <a:t>Falta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sz="1400" b="1" dirty="0" err="1" smtClean="0">
                    <a:solidFill>
                      <a:schemeClr val="bg1"/>
                    </a:solidFill>
                    <a:cs typeface="Arial" pitchFamily="34" charset="0"/>
                  </a:rPr>
                  <a:t>Recursos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454576" y="1288156"/>
                <a:ext cx="202018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Se dispone de un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servicio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pero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no de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infraestructura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o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recursos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para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prestarlo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AA3D444-F46D-4F17-BF36-04EA53966BBC}"/>
              </a:ext>
            </a:extLst>
          </p:cNvPr>
          <p:cNvGrpSpPr/>
          <p:nvPr/>
        </p:nvGrpSpPr>
        <p:grpSpPr>
          <a:xfrm>
            <a:off x="9222890" y="4475382"/>
            <a:ext cx="2573895" cy="1736505"/>
            <a:chOff x="6010532" y="778095"/>
            <a:chExt cx="2573895" cy="17365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39C1B5F-C69F-4D54-848C-986E7863A7C5}"/>
                </a:ext>
              </a:extLst>
            </p:cNvPr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xmlns="" id="{6238E599-161B-4F61-9D1D-C35A0B315FFE}"/>
                </a:ext>
              </a:extLst>
            </p:cNvPr>
            <p:cNvSpPr/>
            <p:nvPr/>
          </p:nvSpPr>
          <p:spPr>
            <a:xfrm>
              <a:off x="6031523" y="778095"/>
              <a:ext cx="1765808" cy="391282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A0429A5-1862-442C-8D18-0BA19DD329D4}"/>
                </a:ext>
              </a:extLst>
            </p:cNvPr>
            <p:cNvSpPr txBox="1"/>
            <p:nvPr/>
          </p:nvSpPr>
          <p:spPr>
            <a:xfrm>
              <a:off x="6010532" y="791421"/>
              <a:ext cx="1786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Más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Accesibilidad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922E9A4-E343-4B40-B83F-48C3AC84D9C8}"/>
                </a:ext>
              </a:extLst>
            </p:cNvPr>
            <p:cNvSpPr txBox="1"/>
            <p:nvPr/>
          </p:nvSpPr>
          <p:spPr>
            <a:xfrm>
              <a:off x="6484160" y="1219876"/>
              <a:ext cx="21002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Utilizar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aplicaciónes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robóticas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sin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adquirir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infraestructura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específica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altLang="ko-KR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A153A9F-2C4A-45AC-A502-A09FD356C802}"/>
              </a:ext>
            </a:extLst>
          </p:cNvPr>
          <p:cNvSpPr txBox="1"/>
          <p:nvPr/>
        </p:nvSpPr>
        <p:spPr>
          <a:xfrm>
            <a:off x="576238" y="4958587"/>
            <a:ext cx="5334882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+mj-lt"/>
              </a:rPr>
              <a:t>Casos</a:t>
            </a:r>
            <a:r>
              <a:rPr lang="en-US" altLang="ko-KR" sz="4400" dirty="0" smtClean="0">
                <a:solidFill>
                  <a:schemeClr val="bg1"/>
                </a:solidFill>
                <a:latin typeface="+mj-lt"/>
              </a:rPr>
              <a:t> de </a:t>
            </a:r>
            <a:r>
              <a:rPr lang="en-US" altLang="ko-KR" sz="4400" dirty="0" err="1" smtClean="0">
                <a:solidFill>
                  <a:schemeClr val="bg1"/>
                </a:solidFill>
                <a:latin typeface="+mj-lt"/>
              </a:rPr>
              <a:t>Uso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27/29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Líneas</a:t>
            </a:r>
            <a:r>
              <a:rPr lang="en-US" dirty="0" smtClean="0"/>
              <a:t> </a:t>
            </a:r>
            <a:r>
              <a:rPr lang="en-US" dirty="0" err="1" smtClean="0"/>
              <a:t>Futuras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DC4A8AD-3391-4C4B-AFD7-C74D1FC9AFE6}"/>
              </a:ext>
            </a:extLst>
          </p:cNvPr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B95198A-E95C-4E77-8F50-6DC67EB1AC04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xmlns="" id="{FD8AF530-6D8F-4888-8D5C-973ADCD2D09B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ectangle 12">
                <a:extLst>
                  <a:ext uri="{FF2B5EF4-FFF2-40B4-BE49-F238E27FC236}">
                    <a16:creationId xmlns:a16="http://schemas.microsoft.com/office/drawing/2014/main" xmlns="" id="{D01A8D53-E302-4747-8EA1-403D30F1031F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xmlns="" id="{06513E8C-4E3C-490A-B384-727A60B8200A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Diagonal Stripe 17">
                <a:extLst>
                  <a:ext uri="{FF2B5EF4-FFF2-40B4-BE49-F238E27FC236}">
                    <a16:creationId xmlns:a16="http://schemas.microsoft.com/office/drawing/2014/main" xmlns="" id="{0EDFC7C3-F0F6-403B-B244-862EE24053E9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72F1C04-2BB2-4497-9639-84A42BC8BDD5}"/>
                </a:ext>
              </a:extLst>
            </p:cNvPr>
            <p:cNvSpPr txBox="1"/>
            <p:nvPr/>
          </p:nvSpPr>
          <p:spPr>
            <a:xfrm>
              <a:off x="1652783" y="2083286"/>
              <a:ext cx="1208361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API de Control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3196A46-0DDE-484F-942E-40EE2C5F9FEF}"/>
                </a:ext>
              </a:extLst>
            </p:cNvPr>
            <p:cNvSpPr txBox="1"/>
            <p:nvPr/>
          </p:nvSpPr>
          <p:spPr>
            <a:xfrm>
              <a:off x="1642625" y="3121700"/>
              <a:ext cx="1208361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Soporte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Windows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3F81B3A-A9AA-4BB9-8C9E-3685B6228DA0}"/>
                </a:ext>
              </a:extLst>
            </p:cNvPr>
            <p:cNvSpPr txBox="1"/>
            <p:nvPr/>
          </p:nvSpPr>
          <p:spPr>
            <a:xfrm>
              <a:off x="1224944" y="4309116"/>
              <a:ext cx="2045624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Enriquecimiento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“</a:t>
              </a:r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En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Caliente”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2891CB7-B63E-410B-A712-BBC7C974CD72}"/>
                </a:ext>
              </a:extLst>
            </p:cNvPr>
            <p:cNvSpPr txBox="1"/>
            <p:nvPr/>
          </p:nvSpPr>
          <p:spPr>
            <a:xfrm>
              <a:off x="1637870" y="5540144"/>
              <a:ext cx="1208361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Reducir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Peso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720C986-0CFF-42E0-BD12-C2B6D7FA2407}"/>
              </a:ext>
            </a:extLst>
          </p:cNvPr>
          <p:cNvGrpSpPr/>
          <p:nvPr/>
        </p:nvGrpSpPr>
        <p:grpSpPr>
          <a:xfrm>
            <a:off x="4033268" y="1778827"/>
            <a:ext cx="7161168" cy="745160"/>
            <a:chOff x="-1475719" y="2826095"/>
            <a:chExt cx="7055831" cy="7451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BA1E0D2-E7F3-49D3-8B27-C8E585519234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0BD2922-2A22-42F1-958A-434E595EC201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Mediante un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uso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inteligente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de las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capas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Docker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construcción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de la Imagen.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EDA6D8B-0288-474A-AC08-BC62BB9BA8F9}"/>
                </a:ext>
              </a:extLst>
            </p:cNvPr>
            <p:cNvSpPr txBox="1"/>
            <p:nvPr/>
          </p:nvSpPr>
          <p:spPr>
            <a:xfrm>
              <a:off x="1043608" y="2832591"/>
              <a:ext cx="3856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Reducir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Peso de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Herramienta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CF80318-FA5E-4DB1-B4E0-6ECF88A8DB3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-1475719" y="3068917"/>
              <a:ext cx="6508812" cy="30688"/>
            </a:xfrm>
            <a:prstGeom prst="line">
              <a:avLst/>
            </a:prstGeom>
            <a:ln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430B264-2F67-4A2F-B4B7-A61C3C36D66D}"/>
              </a:ext>
            </a:extLst>
          </p:cNvPr>
          <p:cNvGrpSpPr/>
          <p:nvPr/>
        </p:nvGrpSpPr>
        <p:grpSpPr>
          <a:xfrm>
            <a:off x="5237220" y="4345383"/>
            <a:ext cx="6021904" cy="745160"/>
            <a:chOff x="-441792" y="2826095"/>
            <a:chExt cx="6021904" cy="7451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0DB720A0-CC40-4122-8BE9-68A3DD60415B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16F90BB-98E7-4EF0-A2AF-AC027B5DA373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Incluir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soporte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acceso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 interfaces USB y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redes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inálambricas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Windows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cuando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Docker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desarrolle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soporte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0D864D3-EDB7-4CEF-AD46-309DFF4BF966}"/>
                </a:ext>
              </a:extLst>
            </p:cNvPr>
            <p:cNvSpPr txBox="1"/>
            <p:nvPr/>
          </p:nvSpPr>
          <p:spPr>
            <a:xfrm>
              <a:off x="-186108" y="2832591"/>
              <a:ext cx="5086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Completar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Soporte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Windows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896866C2-8FDE-435E-B73C-CB52FAF23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1792" y="3069682"/>
              <a:ext cx="5474885" cy="33137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7BB1082-6408-42E6-B118-1EC716B82051}"/>
              </a:ext>
            </a:extLst>
          </p:cNvPr>
          <p:cNvGrpSpPr/>
          <p:nvPr/>
        </p:nvGrpSpPr>
        <p:grpSpPr>
          <a:xfrm>
            <a:off x="4033268" y="5448502"/>
            <a:ext cx="7284222" cy="745160"/>
            <a:chOff x="-1704110" y="2826095"/>
            <a:chExt cx="7284222" cy="745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03B6D332-2E05-4A17-BF70-F6F94B0D2143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89DE91B-0439-43E3-AF7A-045171B88AAB}"/>
                </a:ext>
              </a:extLst>
            </p:cNvPr>
            <p:cNvSpPr txBox="1"/>
            <p:nvPr/>
          </p:nvSpPr>
          <p:spPr>
            <a:xfrm>
              <a:off x="-1214016" y="3109590"/>
              <a:ext cx="6115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Métodos para que el servicio remoto pueda ejercer control sobre las aplicaciones en Ejecución Mixta, como la Pausa, Reanudación, Parada de Emergencia, etc.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B75F44D5-3EF1-4537-8635-3CECAAEDE2E3}"/>
                </a:ext>
              </a:extLst>
            </p:cNvPr>
            <p:cNvSpPr txBox="1"/>
            <p:nvPr/>
          </p:nvSpPr>
          <p:spPr>
            <a:xfrm>
              <a:off x="-1704110" y="2832591"/>
              <a:ext cx="6604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Incluir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API de Control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D65D608-E69B-4B3B-9C99-9F0C64D889B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-1560326" y="3099605"/>
              <a:ext cx="6593419" cy="9985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879D6D5-0194-4FA9-9850-1A6CC6FBCA36}"/>
              </a:ext>
            </a:extLst>
          </p:cNvPr>
          <p:cNvGrpSpPr/>
          <p:nvPr/>
        </p:nvGrpSpPr>
        <p:grpSpPr>
          <a:xfrm>
            <a:off x="4865582" y="3067559"/>
            <a:ext cx="6328854" cy="745160"/>
            <a:chOff x="4923863" y="4021529"/>
            <a:chExt cx="6328854" cy="74516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5D514B88-8ECA-4788-BD25-3A30CF2E6473}"/>
                </a:ext>
              </a:extLst>
            </p:cNvPr>
            <p:cNvGrpSpPr/>
            <p:nvPr/>
          </p:nvGrpSpPr>
          <p:grpSpPr>
            <a:xfrm>
              <a:off x="4923863" y="4021529"/>
              <a:ext cx="6328854" cy="745160"/>
              <a:chOff x="-748742" y="2826095"/>
              <a:chExt cx="6328854" cy="74516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99ACF584-9FAE-4842-B7ED-EC0604476F2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BCB335AF-B227-4CC9-BE0E-8B36EEB043BF}"/>
                  </a:ext>
                </a:extLst>
              </p:cNvPr>
              <p:cNvSpPr txBox="1"/>
              <p:nvPr/>
            </p:nvSpPr>
            <p:spPr>
              <a:xfrm>
                <a:off x="-353666" y="3109590"/>
                <a:ext cx="5255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posibilidad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añadir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el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lado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cliente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nuevos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drivers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para robots sin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necesidad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liberar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una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nueva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version de la </a:t>
                </a:r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herramienta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937D0F3A-F58C-48C3-8E1A-36F8BBC0FB81}"/>
                  </a:ext>
                </a:extLst>
              </p:cNvPr>
              <p:cNvSpPr txBox="1"/>
              <p:nvPr/>
            </p:nvSpPr>
            <p:spPr>
              <a:xfrm>
                <a:off x="-377104" y="2832591"/>
                <a:ext cx="52776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Enriquecimiento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“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Caliente” del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Soporte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60BA5866-492F-488C-9E7D-A4D884C726B4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-748742" y="3099605"/>
                <a:ext cx="5781835" cy="22229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xmlns="" id="{E1D722F8-0683-43A8-B763-257F0DD9D8B7}"/>
                </a:ext>
              </a:extLst>
            </p:cNvPr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50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10743071" y="1863463"/>
            <a:ext cx="366430" cy="34706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1" name="Picture 2" descr="Resultado de imagen de windows 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644" y="4482137"/>
            <a:ext cx="249474" cy="273509"/>
          </a:xfrm>
          <a:prstGeom prst="rect">
            <a:avLst/>
          </a:prstGeom>
          <a:noFill/>
        </p:spPr>
      </p:pic>
      <p:sp>
        <p:nvSpPr>
          <p:cNvPr id="52" name="Rounded Rectangle 1">
            <a:extLst>
              <a:ext uri="{FF2B5EF4-FFF2-40B4-BE49-F238E27FC236}">
                <a16:creationId xmlns:a16="http://schemas.microsoft.com/office/drawing/2014/main" xmlns="" id="{8537F3C3-51F3-47EB-A896-DF470D108F87}"/>
              </a:ext>
            </a:extLst>
          </p:cNvPr>
          <p:cNvSpPr>
            <a:spLocks noChangeAspect="1"/>
          </p:cNvSpPr>
          <p:nvPr/>
        </p:nvSpPr>
        <p:spPr>
          <a:xfrm>
            <a:off x="10901887" y="560747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28/29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017842" y="313737"/>
            <a:ext cx="12192000" cy="792605"/>
          </a:xfrm>
        </p:spPr>
        <p:txBody>
          <a:bodyPr/>
          <a:lstStyle/>
          <a:p>
            <a:r>
              <a:rPr lang="en-US" sz="3200" dirty="0" err="1" smtClean="0"/>
              <a:t>Contexto</a:t>
            </a:r>
            <a:r>
              <a:rPr lang="en-US" sz="3200" dirty="0" smtClean="0"/>
              <a:t> – </a:t>
            </a:r>
            <a:r>
              <a:rPr lang="en-US" sz="3200" dirty="0" err="1" smtClean="0"/>
              <a:t>Evolución</a:t>
            </a:r>
            <a:r>
              <a:rPr lang="en-US" sz="3200" dirty="0" smtClean="0"/>
              <a:t> de la </a:t>
            </a:r>
            <a:r>
              <a:rPr lang="en-US" sz="3200" dirty="0" err="1" smtClean="0"/>
              <a:t>Robótica</a:t>
            </a:r>
            <a:endParaRPr lang="en-US" sz="3200" dirty="0"/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xmlns="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xmlns="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xmlns="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xmlns="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xmlns="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xmlns="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27F229F6-858E-4336-9F4F-805B607B857B}"/>
              </a:ext>
            </a:extLst>
          </p:cNvPr>
          <p:cNvGrpSpPr/>
          <p:nvPr/>
        </p:nvGrpSpPr>
        <p:grpSpPr>
          <a:xfrm>
            <a:off x="747347" y="1641003"/>
            <a:ext cx="2145711" cy="1035186"/>
            <a:chOff x="599609" y="4139408"/>
            <a:chExt cx="1966539" cy="103518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C0CCA43B-693C-42A6-95DC-E73BF954CF87}"/>
                </a:ext>
              </a:extLst>
            </p:cNvPr>
            <p:cNvSpPr txBox="1"/>
            <p:nvPr/>
          </p:nvSpPr>
          <p:spPr>
            <a:xfrm>
              <a:off x="599609" y="4897595"/>
              <a:ext cx="1966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Programado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para “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pensar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”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ELSIE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AD3EBB0-C8C4-4007-876A-1D2AAC9F879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1950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9E28C085-9289-4873-BAAD-F43595F520AF}"/>
              </a:ext>
            </a:extLst>
          </p:cNvPr>
          <p:cNvGrpSpPr/>
          <p:nvPr/>
        </p:nvGrpSpPr>
        <p:grpSpPr>
          <a:xfrm>
            <a:off x="9241418" y="4619395"/>
            <a:ext cx="1971579" cy="1219852"/>
            <a:chOff x="731302" y="4139408"/>
            <a:chExt cx="1834846" cy="121985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Robots de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propósito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general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ASIMO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2011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5BE62D5A-FC98-4435-A898-77D1D9F64783}"/>
              </a:ext>
            </a:extLst>
          </p:cNvPr>
          <p:cNvGrpSpPr/>
          <p:nvPr/>
        </p:nvGrpSpPr>
        <p:grpSpPr>
          <a:xfrm>
            <a:off x="8710224" y="1676097"/>
            <a:ext cx="2002019" cy="1404518"/>
            <a:chOff x="731302" y="4139408"/>
            <a:chExt cx="1834846" cy="140451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Inteligencia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Artificial que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acerca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el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comportamiento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robótico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humano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AI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xmlns="" id="{E0DC37C7-0130-47C8-A182-D4BB86758467}"/>
              </a:ext>
            </a:extLst>
          </p:cNvPr>
          <p:cNvGrpSpPr/>
          <p:nvPr/>
        </p:nvGrpSpPr>
        <p:grpSpPr>
          <a:xfrm>
            <a:off x="4222091" y="4398893"/>
            <a:ext cx="1971579" cy="1219852"/>
            <a:chOff x="731302" y="4139408"/>
            <a:chExt cx="1834846" cy="121985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Primeros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robots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el sector industrial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UNIMATE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1961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1" name="Graphic 4">
            <a:extLst>
              <a:ext uri="{FF2B5EF4-FFF2-40B4-BE49-F238E27FC236}">
                <a16:creationId xmlns:a16="http://schemas.microsoft.com/office/drawing/2014/main" xmlns="" id="{BDF17C7A-C107-4717-90C0-25B090952861}"/>
              </a:ext>
            </a:extLst>
          </p:cNvPr>
          <p:cNvSpPr/>
          <p:nvPr/>
        </p:nvSpPr>
        <p:spPr>
          <a:xfrm>
            <a:off x="1446712" y="439889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aphic 37">
            <a:extLst>
              <a:ext uri="{FF2B5EF4-FFF2-40B4-BE49-F238E27FC236}">
                <a16:creationId xmlns:a16="http://schemas.microsoft.com/office/drawing/2014/main" xmlns="" id="{DF1129CE-2179-4D5F-A12F-4150DD8FF517}"/>
              </a:ext>
            </a:extLst>
          </p:cNvPr>
          <p:cNvGrpSpPr/>
          <p:nvPr/>
        </p:nvGrpSpPr>
        <p:grpSpPr>
          <a:xfrm>
            <a:off x="4338684" y="1279066"/>
            <a:ext cx="1249528" cy="1809750"/>
            <a:chOff x="9804491" y="2080139"/>
            <a:chExt cx="1249528" cy="1809750"/>
          </a:xfrm>
        </p:grpSpPr>
        <p:sp>
          <p:nvSpPr>
            <p:cNvPr id="33" name="Freeform: Shape 39">
              <a:extLst>
                <a:ext uri="{FF2B5EF4-FFF2-40B4-BE49-F238E27FC236}">
                  <a16:creationId xmlns:a16="http://schemas.microsoft.com/office/drawing/2014/main" xmlns="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0">
              <a:extLst>
                <a:ext uri="{FF2B5EF4-FFF2-40B4-BE49-F238E27FC236}">
                  <a16:creationId xmlns:a16="http://schemas.microsoft.com/office/drawing/2014/main" xmlns="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41">
              <a:extLst>
                <a:ext uri="{FF2B5EF4-FFF2-40B4-BE49-F238E27FC236}">
                  <a16:creationId xmlns:a16="http://schemas.microsoft.com/office/drawing/2014/main" xmlns="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42">
              <a:extLst>
                <a:ext uri="{FF2B5EF4-FFF2-40B4-BE49-F238E27FC236}">
                  <a16:creationId xmlns:a16="http://schemas.microsoft.com/office/drawing/2014/main" xmlns="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43">
              <a:extLst>
                <a:ext uri="{FF2B5EF4-FFF2-40B4-BE49-F238E27FC236}">
                  <a16:creationId xmlns:a16="http://schemas.microsoft.com/office/drawing/2014/main" xmlns="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44">
              <a:extLst>
                <a:ext uri="{FF2B5EF4-FFF2-40B4-BE49-F238E27FC236}">
                  <a16:creationId xmlns:a16="http://schemas.microsoft.com/office/drawing/2014/main" xmlns="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45">
              <a:extLst>
                <a:ext uri="{FF2B5EF4-FFF2-40B4-BE49-F238E27FC236}">
                  <a16:creationId xmlns:a16="http://schemas.microsoft.com/office/drawing/2014/main" xmlns="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46">
              <a:extLst>
                <a:ext uri="{FF2B5EF4-FFF2-40B4-BE49-F238E27FC236}">
                  <a16:creationId xmlns:a16="http://schemas.microsoft.com/office/drawing/2014/main" xmlns="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7">
              <a:extLst>
                <a:ext uri="{FF2B5EF4-FFF2-40B4-BE49-F238E27FC236}">
                  <a16:creationId xmlns:a16="http://schemas.microsoft.com/office/drawing/2014/main" xmlns="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32">
            <a:extLst>
              <a:ext uri="{FF2B5EF4-FFF2-40B4-BE49-F238E27FC236}">
                <a16:creationId xmlns:a16="http://schemas.microsoft.com/office/drawing/2014/main" xmlns="" id="{C560B267-9406-4A4F-959D-7806669254CD}"/>
              </a:ext>
            </a:extLst>
          </p:cNvPr>
          <p:cNvGrpSpPr/>
          <p:nvPr/>
        </p:nvGrpSpPr>
        <p:grpSpPr>
          <a:xfrm>
            <a:off x="7204047" y="4083251"/>
            <a:ext cx="2083137" cy="2126849"/>
            <a:chOff x="5369718" y="2683668"/>
            <a:chExt cx="1452563" cy="1483043"/>
          </a:xfrm>
        </p:grpSpPr>
        <p:sp>
          <p:nvSpPr>
            <p:cNvPr id="43" name="Freeform: Shape 8">
              <a:extLst>
                <a:ext uri="{FF2B5EF4-FFF2-40B4-BE49-F238E27FC236}">
                  <a16:creationId xmlns:a16="http://schemas.microsoft.com/office/drawing/2014/main" xmlns="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9">
              <a:extLst>
                <a:ext uri="{FF2B5EF4-FFF2-40B4-BE49-F238E27FC236}">
                  <a16:creationId xmlns:a16="http://schemas.microsoft.com/office/drawing/2014/main" xmlns="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0">
              <a:extLst>
                <a:ext uri="{FF2B5EF4-FFF2-40B4-BE49-F238E27FC236}">
                  <a16:creationId xmlns:a16="http://schemas.microsoft.com/office/drawing/2014/main" xmlns="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1">
              <a:extLst>
                <a:ext uri="{FF2B5EF4-FFF2-40B4-BE49-F238E27FC236}">
                  <a16:creationId xmlns:a16="http://schemas.microsoft.com/office/drawing/2014/main" xmlns="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">
              <a:extLst>
                <a:ext uri="{FF2B5EF4-FFF2-40B4-BE49-F238E27FC236}">
                  <a16:creationId xmlns:a16="http://schemas.microsoft.com/office/drawing/2014/main" xmlns="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3">
              <a:extLst>
                <a:ext uri="{FF2B5EF4-FFF2-40B4-BE49-F238E27FC236}">
                  <a16:creationId xmlns:a16="http://schemas.microsoft.com/office/drawing/2014/main" xmlns="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4">
              <a:extLst>
                <a:ext uri="{FF2B5EF4-FFF2-40B4-BE49-F238E27FC236}">
                  <a16:creationId xmlns:a16="http://schemas.microsoft.com/office/drawing/2014/main" xmlns="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5">
              <a:extLst>
                <a:ext uri="{FF2B5EF4-FFF2-40B4-BE49-F238E27FC236}">
                  <a16:creationId xmlns:a16="http://schemas.microsoft.com/office/drawing/2014/main" xmlns="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6">
              <a:extLst>
                <a:ext uri="{FF2B5EF4-FFF2-40B4-BE49-F238E27FC236}">
                  <a16:creationId xmlns:a16="http://schemas.microsoft.com/office/drawing/2014/main" xmlns="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xmlns="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8">
              <a:extLst>
                <a:ext uri="{FF2B5EF4-FFF2-40B4-BE49-F238E27FC236}">
                  <a16:creationId xmlns:a16="http://schemas.microsoft.com/office/drawing/2014/main" xmlns="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9">
              <a:extLst>
                <a:ext uri="{FF2B5EF4-FFF2-40B4-BE49-F238E27FC236}">
                  <a16:creationId xmlns:a16="http://schemas.microsoft.com/office/drawing/2014/main" xmlns="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0">
              <a:extLst>
                <a:ext uri="{FF2B5EF4-FFF2-40B4-BE49-F238E27FC236}">
                  <a16:creationId xmlns:a16="http://schemas.microsoft.com/office/drawing/2014/main" xmlns="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">
              <a:extLst>
                <a:ext uri="{FF2B5EF4-FFF2-40B4-BE49-F238E27FC236}">
                  <a16:creationId xmlns:a16="http://schemas.microsoft.com/office/drawing/2014/main" xmlns="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">
              <a:extLst>
                <a:ext uri="{FF2B5EF4-FFF2-40B4-BE49-F238E27FC236}">
                  <a16:creationId xmlns:a16="http://schemas.microsoft.com/office/drawing/2014/main" xmlns="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3">
              <a:extLst>
                <a:ext uri="{FF2B5EF4-FFF2-40B4-BE49-F238E27FC236}">
                  <a16:creationId xmlns:a16="http://schemas.microsoft.com/office/drawing/2014/main" xmlns="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xmlns="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5">
              <a:extLst>
                <a:ext uri="{FF2B5EF4-FFF2-40B4-BE49-F238E27FC236}">
                  <a16:creationId xmlns:a16="http://schemas.microsoft.com/office/drawing/2014/main" xmlns="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6">
              <a:extLst>
                <a:ext uri="{FF2B5EF4-FFF2-40B4-BE49-F238E27FC236}">
                  <a16:creationId xmlns:a16="http://schemas.microsoft.com/office/drawing/2014/main" xmlns="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7">
              <a:extLst>
                <a:ext uri="{FF2B5EF4-FFF2-40B4-BE49-F238E27FC236}">
                  <a16:creationId xmlns:a16="http://schemas.microsoft.com/office/drawing/2014/main" xmlns="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8">
              <a:extLst>
                <a:ext uri="{FF2B5EF4-FFF2-40B4-BE49-F238E27FC236}">
                  <a16:creationId xmlns:a16="http://schemas.microsoft.com/office/drawing/2014/main" xmlns="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9">
              <a:extLst>
                <a:ext uri="{FF2B5EF4-FFF2-40B4-BE49-F238E27FC236}">
                  <a16:creationId xmlns:a16="http://schemas.microsoft.com/office/drawing/2014/main" xmlns="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30">
              <a:extLst>
                <a:ext uri="{FF2B5EF4-FFF2-40B4-BE49-F238E27FC236}">
                  <a16:creationId xmlns:a16="http://schemas.microsoft.com/office/drawing/2014/main" xmlns="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31">
              <a:extLst>
                <a:ext uri="{FF2B5EF4-FFF2-40B4-BE49-F238E27FC236}">
                  <a16:creationId xmlns:a16="http://schemas.microsoft.com/office/drawing/2014/main" xmlns="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85">
            <a:extLst>
              <a:ext uri="{FF2B5EF4-FFF2-40B4-BE49-F238E27FC236}">
                <a16:creationId xmlns:a16="http://schemas.microsoft.com/office/drawing/2014/main" xmlns="" id="{C98279DF-061B-4DB3-B28D-CF6298A58110}"/>
              </a:ext>
            </a:extLst>
          </p:cNvPr>
          <p:cNvGrpSpPr/>
          <p:nvPr/>
        </p:nvGrpSpPr>
        <p:grpSpPr>
          <a:xfrm>
            <a:off x="8729190" y="483120"/>
            <a:ext cx="2830307" cy="1123655"/>
            <a:chOff x="2644805" y="4695020"/>
            <a:chExt cx="4269883" cy="1695780"/>
          </a:xfrm>
          <a:solidFill>
            <a:srgbClr val="F77660"/>
          </a:solidFill>
        </p:grpSpPr>
        <p:sp>
          <p:nvSpPr>
            <p:cNvPr id="96" name="Freeform: Shape 83">
              <a:extLst>
                <a:ext uri="{FF2B5EF4-FFF2-40B4-BE49-F238E27FC236}">
                  <a16:creationId xmlns:a16="http://schemas.microsoft.com/office/drawing/2014/main" xmlns="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84">
              <a:extLst>
                <a:ext uri="{FF2B5EF4-FFF2-40B4-BE49-F238E27FC236}">
                  <a16:creationId xmlns:a16="http://schemas.microsoft.com/office/drawing/2014/main" xmlns="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8" name="Group 54">
              <a:extLst>
                <a:ext uri="{FF2B5EF4-FFF2-40B4-BE49-F238E27FC236}">
                  <a16:creationId xmlns:a16="http://schemas.microsoft.com/office/drawing/2014/main" xmlns="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  <a:grpFill/>
          </p:grpSpPr>
          <p:sp>
            <p:nvSpPr>
              <p:cNvPr id="99" name="Graphic 2">
                <a:extLst>
                  <a:ext uri="{FF2B5EF4-FFF2-40B4-BE49-F238E27FC236}">
                    <a16:creationId xmlns:a16="http://schemas.microsoft.com/office/drawing/2014/main" xmlns="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0" name="Group 56">
                <a:extLst>
                  <a:ext uri="{FF2B5EF4-FFF2-40B4-BE49-F238E27FC236}">
                    <a16:creationId xmlns:a16="http://schemas.microsoft.com/office/drawing/2014/main" xmlns="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01" name="Graphic 4">
                  <a:extLst>
                    <a:ext uri="{FF2B5EF4-FFF2-40B4-BE49-F238E27FC236}">
                      <a16:creationId xmlns:a16="http://schemas.microsoft.com/office/drawing/2014/main" xmlns="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58">
                  <a:extLst>
                    <a:ext uri="{FF2B5EF4-FFF2-40B4-BE49-F238E27FC236}">
                      <a16:creationId xmlns:a16="http://schemas.microsoft.com/office/drawing/2014/main" xmlns="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Rectángulo 4"/>
          <p:cNvSpPr/>
          <p:nvPr/>
        </p:nvSpPr>
        <p:spPr>
          <a:xfrm>
            <a:off x="-7454" y="-51113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29" y="701230"/>
            <a:ext cx="7045834" cy="435761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587829" y="5033194"/>
            <a:ext cx="701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Robótica Como </a:t>
            </a:r>
            <a:r>
              <a:rPr lang="es-ES" sz="3600" dirty="0" smtClean="0">
                <a:solidFill>
                  <a:srgbClr val="53C3CD"/>
                </a:solidFill>
              </a:rPr>
              <a:t>Necesidad Social</a:t>
            </a:r>
            <a:endParaRPr lang="es-ES" sz="3600" dirty="0">
              <a:solidFill>
                <a:srgbClr val="53C3CD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587AF"/>
                </a:solidFill>
                <a:latin typeface="Agency FB" panose="020B0503020202020204" pitchFamily="34" charset="0"/>
              </a:rPr>
              <a:t>2</a:t>
            </a:r>
            <a:r>
              <a:rPr lang="es-ES" sz="2400" dirty="0" smtClean="0">
                <a:solidFill>
                  <a:srgbClr val="0587AF"/>
                </a:solidFill>
                <a:latin typeface="Agency FB" panose="020B0503020202020204" pitchFamily="34" charset="0"/>
              </a:rPr>
              <a:t>/29</a:t>
            </a:r>
            <a:endParaRPr lang="es-ES" sz="2400" dirty="0">
              <a:solidFill>
                <a:srgbClr val="0587AF"/>
              </a:solidFill>
              <a:latin typeface="Agency FB" panose="020B0503020202020204" pitchFamily="34" charset="0"/>
            </a:endParaRPr>
          </a:p>
        </p:txBody>
      </p:sp>
      <p:sp>
        <p:nvSpPr>
          <p:cNvPr id="76" name="Rectángulo 75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7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9"/>
          <p:cNvGrpSpPr/>
          <p:nvPr/>
        </p:nvGrpSpPr>
        <p:grpSpPr>
          <a:xfrm>
            <a:off x="2805075" y="3116913"/>
            <a:ext cx="6624736" cy="3369448"/>
            <a:chOff x="2051720" y="2273542"/>
            <a:chExt cx="4968552" cy="2527086"/>
          </a:xfrm>
        </p:grpSpPr>
        <p:pic>
          <p:nvPicPr>
            <p:cNvPr id="3" name="Picture 3" descr="D:\Fullppt\005-PNG이미지\노트북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273542"/>
              <a:ext cx="4968552" cy="252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86"/>
            <p:cNvSpPr/>
            <p:nvPr/>
          </p:nvSpPr>
          <p:spPr>
            <a:xfrm>
              <a:off x="3419872" y="2628899"/>
              <a:ext cx="2333228" cy="1704561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5" name="Oval 89"/>
          <p:cNvSpPr/>
          <p:nvPr/>
        </p:nvSpPr>
        <p:spPr>
          <a:xfrm rot="-900000">
            <a:off x="7625774" y="2217803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" name="Rectangle 91"/>
          <p:cNvSpPr/>
          <p:nvPr/>
        </p:nvSpPr>
        <p:spPr>
          <a:xfrm rot="900000">
            <a:off x="5622760" y="2567809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Rectangle 91"/>
          <p:cNvSpPr/>
          <p:nvPr/>
        </p:nvSpPr>
        <p:spPr>
          <a:xfrm rot="-900000">
            <a:off x="4573412" y="2022692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Oval 89"/>
          <p:cNvSpPr/>
          <p:nvPr/>
        </p:nvSpPr>
        <p:spPr>
          <a:xfrm>
            <a:off x="5019423" y="2609133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9" name="Oval 89"/>
          <p:cNvSpPr/>
          <p:nvPr/>
        </p:nvSpPr>
        <p:spPr>
          <a:xfrm rot="-900000">
            <a:off x="3920702" y="2797660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0" name="Rectangle 91"/>
          <p:cNvSpPr/>
          <p:nvPr/>
        </p:nvSpPr>
        <p:spPr>
          <a:xfrm rot="900000">
            <a:off x="6409679" y="4242642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1" name="Rectangle 91"/>
          <p:cNvSpPr/>
          <p:nvPr/>
        </p:nvSpPr>
        <p:spPr>
          <a:xfrm>
            <a:off x="6819087" y="2564984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89"/>
          <p:cNvSpPr/>
          <p:nvPr/>
        </p:nvSpPr>
        <p:spPr>
          <a:xfrm rot="-900000">
            <a:off x="5775354" y="4835015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3" name="Oval 89"/>
          <p:cNvSpPr/>
          <p:nvPr/>
        </p:nvSpPr>
        <p:spPr>
          <a:xfrm>
            <a:off x="7595293" y="3022982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4" name="Rectangle 91"/>
          <p:cNvSpPr/>
          <p:nvPr/>
        </p:nvSpPr>
        <p:spPr>
          <a:xfrm rot="-900000">
            <a:off x="4415925" y="3933220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Rectangle 91"/>
          <p:cNvSpPr/>
          <p:nvPr/>
        </p:nvSpPr>
        <p:spPr>
          <a:xfrm rot="-900000">
            <a:off x="6955215" y="4242735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89"/>
          <p:cNvSpPr/>
          <p:nvPr/>
        </p:nvSpPr>
        <p:spPr>
          <a:xfrm>
            <a:off x="4849799" y="3451950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Oval 89"/>
          <p:cNvSpPr/>
          <p:nvPr/>
        </p:nvSpPr>
        <p:spPr>
          <a:xfrm rot="900000">
            <a:off x="4849799" y="3451950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91"/>
          <p:cNvSpPr/>
          <p:nvPr/>
        </p:nvSpPr>
        <p:spPr>
          <a:xfrm>
            <a:off x="5470870" y="3446389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Rectangle 91"/>
          <p:cNvSpPr/>
          <p:nvPr/>
        </p:nvSpPr>
        <p:spPr>
          <a:xfrm>
            <a:off x="6100975" y="3031401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0" name="Oval 89"/>
          <p:cNvSpPr/>
          <p:nvPr/>
        </p:nvSpPr>
        <p:spPr>
          <a:xfrm>
            <a:off x="7009672" y="4733186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1" name="Oval 89"/>
          <p:cNvSpPr/>
          <p:nvPr/>
        </p:nvSpPr>
        <p:spPr>
          <a:xfrm rot="-900000">
            <a:off x="7971405" y="3295097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91"/>
          <p:cNvSpPr/>
          <p:nvPr/>
        </p:nvSpPr>
        <p:spPr>
          <a:xfrm>
            <a:off x="7572646" y="3679336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3" name="Rectangle 91"/>
          <p:cNvSpPr/>
          <p:nvPr/>
        </p:nvSpPr>
        <p:spPr>
          <a:xfrm rot="-900000">
            <a:off x="4434535" y="2588896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4" name="Oval 89"/>
          <p:cNvSpPr/>
          <p:nvPr/>
        </p:nvSpPr>
        <p:spPr>
          <a:xfrm>
            <a:off x="6890731" y="3602990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5" name="Oval 89"/>
          <p:cNvSpPr/>
          <p:nvPr/>
        </p:nvSpPr>
        <p:spPr>
          <a:xfrm>
            <a:off x="5162969" y="4543811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6" name="Rectangle 91"/>
          <p:cNvSpPr/>
          <p:nvPr/>
        </p:nvSpPr>
        <p:spPr>
          <a:xfrm>
            <a:off x="5473426" y="4533500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7" name="Rectangle 91"/>
          <p:cNvSpPr/>
          <p:nvPr/>
        </p:nvSpPr>
        <p:spPr>
          <a:xfrm rot="900000">
            <a:off x="6507375" y="3437801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8" name="Oval 89"/>
          <p:cNvSpPr/>
          <p:nvPr/>
        </p:nvSpPr>
        <p:spPr>
          <a:xfrm rot="-900000">
            <a:off x="5385214" y="3870457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9" name="Oval 89"/>
          <p:cNvSpPr/>
          <p:nvPr/>
        </p:nvSpPr>
        <p:spPr>
          <a:xfrm>
            <a:off x="6158461" y="4322035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0" name="Rectangle 91"/>
          <p:cNvSpPr/>
          <p:nvPr/>
        </p:nvSpPr>
        <p:spPr>
          <a:xfrm>
            <a:off x="5856087" y="3970959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1" name="Rectangle 91"/>
          <p:cNvSpPr/>
          <p:nvPr/>
        </p:nvSpPr>
        <p:spPr>
          <a:xfrm>
            <a:off x="6955215" y="2152745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2" name="Oval 89"/>
          <p:cNvSpPr/>
          <p:nvPr/>
        </p:nvSpPr>
        <p:spPr>
          <a:xfrm>
            <a:off x="5385217" y="2158307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3" name="Oval 89"/>
          <p:cNvSpPr/>
          <p:nvPr/>
        </p:nvSpPr>
        <p:spPr>
          <a:xfrm>
            <a:off x="5129613" y="1996141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4" name="Rectangle 91"/>
          <p:cNvSpPr/>
          <p:nvPr/>
        </p:nvSpPr>
        <p:spPr>
          <a:xfrm rot="-900000">
            <a:off x="5846889" y="2138660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5" name="Rectangle 91"/>
          <p:cNvSpPr/>
          <p:nvPr/>
        </p:nvSpPr>
        <p:spPr>
          <a:xfrm>
            <a:off x="5985781" y="1875225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6" name="Oval 89"/>
          <p:cNvSpPr/>
          <p:nvPr/>
        </p:nvSpPr>
        <p:spPr>
          <a:xfrm>
            <a:off x="6563421" y="2516631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7" name="Oval 89"/>
          <p:cNvSpPr/>
          <p:nvPr/>
        </p:nvSpPr>
        <p:spPr>
          <a:xfrm>
            <a:off x="5588417" y="2361509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8" name="Rectangle 91"/>
          <p:cNvSpPr/>
          <p:nvPr/>
        </p:nvSpPr>
        <p:spPr>
          <a:xfrm rot="-900000">
            <a:off x="6209487" y="2355948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9" name="Rectangle 91"/>
          <p:cNvSpPr/>
          <p:nvPr/>
        </p:nvSpPr>
        <p:spPr>
          <a:xfrm rot="900000">
            <a:off x="7361615" y="2559148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Oval 89"/>
          <p:cNvSpPr/>
          <p:nvPr/>
        </p:nvSpPr>
        <p:spPr>
          <a:xfrm rot="900000">
            <a:off x="5915441" y="4547851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1" name="Oval 89"/>
          <p:cNvSpPr/>
          <p:nvPr/>
        </p:nvSpPr>
        <p:spPr>
          <a:xfrm>
            <a:off x="6184023" y="3644955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2" name="Rectangle 91"/>
          <p:cNvSpPr/>
          <p:nvPr/>
        </p:nvSpPr>
        <p:spPr>
          <a:xfrm rot="-900000">
            <a:off x="6514685" y="2944742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3" name="Rectangle 91"/>
          <p:cNvSpPr/>
          <p:nvPr/>
        </p:nvSpPr>
        <p:spPr>
          <a:xfrm>
            <a:off x="7564815" y="2762350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4" name="Oval 89"/>
          <p:cNvSpPr/>
          <p:nvPr/>
        </p:nvSpPr>
        <p:spPr>
          <a:xfrm rot="900000">
            <a:off x="6229447" y="2751588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5" name="Oval 89"/>
          <p:cNvSpPr/>
          <p:nvPr/>
        </p:nvSpPr>
        <p:spPr>
          <a:xfrm>
            <a:off x="7424586" y="4665267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6" name="Rectangle 91"/>
          <p:cNvSpPr/>
          <p:nvPr/>
        </p:nvSpPr>
        <p:spPr>
          <a:xfrm>
            <a:off x="4867205" y="3919371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7" name="Rectangle 91"/>
          <p:cNvSpPr/>
          <p:nvPr/>
        </p:nvSpPr>
        <p:spPr>
          <a:xfrm rot="900000">
            <a:off x="7158415" y="3095884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8" name="Oval 89"/>
          <p:cNvSpPr/>
          <p:nvPr/>
        </p:nvSpPr>
        <p:spPr>
          <a:xfrm>
            <a:off x="6198017" y="2971112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9" name="Oval 89"/>
          <p:cNvSpPr/>
          <p:nvPr/>
        </p:nvSpPr>
        <p:spPr>
          <a:xfrm>
            <a:off x="6198017" y="2971113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0" name="Rectangle 91"/>
          <p:cNvSpPr/>
          <p:nvPr/>
        </p:nvSpPr>
        <p:spPr>
          <a:xfrm>
            <a:off x="6819087" y="2965552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1" name="Rectangle 91"/>
          <p:cNvSpPr/>
          <p:nvPr/>
        </p:nvSpPr>
        <p:spPr>
          <a:xfrm rot="-900000">
            <a:off x="7212873" y="3589419"/>
            <a:ext cx="60959" cy="13871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2" name="Oval 89"/>
          <p:cNvSpPr/>
          <p:nvPr/>
        </p:nvSpPr>
        <p:spPr>
          <a:xfrm rot="900000">
            <a:off x="5865123" y="3472760"/>
            <a:ext cx="90847" cy="135699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3" name="Oval 89"/>
          <p:cNvSpPr/>
          <p:nvPr/>
        </p:nvSpPr>
        <p:spPr>
          <a:xfrm rot="900000">
            <a:off x="6550842" y="1673256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4" name="Oval 89"/>
          <p:cNvSpPr/>
          <p:nvPr/>
        </p:nvSpPr>
        <p:spPr>
          <a:xfrm rot="-900000">
            <a:off x="7485712" y="4107621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5" name="Rectangle 91"/>
          <p:cNvSpPr/>
          <p:nvPr/>
        </p:nvSpPr>
        <p:spPr>
          <a:xfrm rot="-900000">
            <a:off x="6803823" y="5045575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6" name="Oval 89"/>
          <p:cNvSpPr/>
          <p:nvPr/>
        </p:nvSpPr>
        <p:spPr>
          <a:xfrm rot="900000">
            <a:off x="4228224" y="4439826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7" name="Rectangle 91"/>
          <p:cNvSpPr/>
          <p:nvPr/>
        </p:nvSpPr>
        <p:spPr>
          <a:xfrm>
            <a:off x="4761593" y="4293945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8" name="Oval 89"/>
          <p:cNvSpPr/>
          <p:nvPr/>
        </p:nvSpPr>
        <p:spPr>
          <a:xfrm rot="-900000">
            <a:off x="4837825" y="5049427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9" name="Oval 89"/>
          <p:cNvSpPr/>
          <p:nvPr/>
        </p:nvSpPr>
        <p:spPr>
          <a:xfrm>
            <a:off x="4763642" y="3146184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0" name="Rectangle 91"/>
          <p:cNvSpPr/>
          <p:nvPr/>
        </p:nvSpPr>
        <p:spPr>
          <a:xfrm>
            <a:off x="5278466" y="4907833"/>
            <a:ext cx="108916" cy="24784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1" name="Oval 89"/>
          <p:cNvSpPr/>
          <p:nvPr/>
        </p:nvSpPr>
        <p:spPr>
          <a:xfrm>
            <a:off x="6378829" y="5101155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2" name="Oval 89"/>
          <p:cNvSpPr/>
          <p:nvPr/>
        </p:nvSpPr>
        <p:spPr>
          <a:xfrm>
            <a:off x="6411951" y="3793297"/>
            <a:ext cx="237883" cy="355327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3" name="Rectangle 91"/>
          <p:cNvSpPr/>
          <p:nvPr/>
        </p:nvSpPr>
        <p:spPr>
          <a:xfrm rot="900000">
            <a:off x="4149927" y="1541969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4" name="Oval 89"/>
          <p:cNvSpPr/>
          <p:nvPr/>
        </p:nvSpPr>
        <p:spPr>
          <a:xfrm>
            <a:off x="5399042" y="1406948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5" name="Rectangle 91"/>
          <p:cNvSpPr/>
          <p:nvPr/>
        </p:nvSpPr>
        <p:spPr>
          <a:xfrm rot="-900000">
            <a:off x="8373177" y="4610263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6" name="Rectangle 91"/>
          <p:cNvSpPr/>
          <p:nvPr/>
        </p:nvSpPr>
        <p:spPr>
          <a:xfrm rot="-900000">
            <a:off x="8887683" y="2731604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7" name="Oval 89"/>
          <p:cNvSpPr/>
          <p:nvPr/>
        </p:nvSpPr>
        <p:spPr>
          <a:xfrm rot="-900000">
            <a:off x="8166241" y="4988656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8" name="Oval 89"/>
          <p:cNvSpPr/>
          <p:nvPr/>
        </p:nvSpPr>
        <p:spPr>
          <a:xfrm>
            <a:off x="4987199" y="1748293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9" name="Oval 89"/>
          <p:cNvSpPr/>
          <p:nvPr/>
        </p:nvSpPr>
        <p:spPr>
          <a:xfrm>
            <a:off x="8733250" y="4101984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0" name="Oval 89"/>
          <p:cNvSpPr/>
          <p:nvPr/>
        </p:nvSpPr>
        <p:spPr>
          <a:xfrm>
            <a:off x="8814981" y="3461591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1" name="Rectangle 91"/>
          <p:cNvSpPr/>
          <p:nvPr/>
        </p:nvSpPr>
        <p:spPr>
          <a:xfrm rot="-900000">
            <a:off x="4027057" y="3540333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2" name="Rectangle 91"/>
          <p:cNvSpPr/>
          <p:nvPr/>
        </p:nvSpPr>
        <p:spPr>
          <a:xfrm rot="900000">
            <a:off x="7277592" y="1562404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3" name="Oval 89"/>
          <p:cNvSpPr/>
          <p:nvPr/>
        </p:nvSpPr>
        <p:spPr>
          <a:xfrm>
            <a:off x="8127678" y="2744528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4" name="Rectangle 91"/>
          <p:cNvSpPr/>
          <p:nvPr/>
        </p:nvSpPr>
        <p:spPr>
          <a:xfrm rot="900000">
            <a:off x="8208941" y="2002330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5" name="Oval 89"/>
          <p:cNvSpPr/>
          <p:nvPr/>
        </p:nvSpPr>
        <p:spPr>
          <a:xfrm>
            <a:off x="8179506" y="3846680"/>
            <a:ext cx="457045" cy="682691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6" name="Oval 89"/>
          <p:cNvSpPr/>
          <p:nvPr/>
        </p:nvSpPr>
        <p:spPr>
          <a:xfrm>
            <a:off x="3984761" y="2374795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7" name="Oval 89"/>
          <p:cNvSpPr/>
          <p:nvPr/>
        </p:nvSpPr>
        <p:spPr>
          <a:xfrm>
            <a:off x="8482941" y="3559908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8" name="Oval 89"/>
          <p:cNvSpPr/>
          <p:nvPr/>
        </p:nvSpPr>
        <p:spPr>
          <a:xfrm>
            <a:off x="6336307" y="1539333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79" name="Oval 89"/>
          <p:cNvSpPr/>
          <p:nvPr/>
        </p:nvSpPr>
        <p:spPr>
          <a:xfrm>
            <a:off x="7717150" y="4974223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0" name="Oval 89"/>
          <p:cNvSpPr/>
          <p:nvPr/>
        </p:nvSpPr>
        <p:spPr>
          <a:xfrm>
            <a:off x="8042699" y="4665267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1" name="Oval 89"/>
          <p:cNvSpPr/>
          <p:nvPr/>
        </p:nvSpPr>
        <p:spPr>
          <a:xfrm>
            <a:off x="3776379" y="4106673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2" name="Rectangle 91"/>
          <p:cNvSpPr/>
          <p:nvPr/>
        </p:nvSpPr>
        <p:spPr>
          <a:xfrm rot="900000">
            <a:off x="3307913" y="3807201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3" name="Oval 89"/>
          <p:cNvSpPr/>
          <p:nvPr/>
        </p:nvSpPr>
        <p:spPr>
          <a:xfrm>
            <a:off x="3785853" y="4600164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4" name="Rectangle 91"/>
          <p:cNvSpPr/>
          <p:nvPr/>
        </p:nvSpPr>
        <p:spPr>
          <a:xfrm rot="900000">
            <a:off x="3838311" y="4864377"/>
            <a:ext cx="292896" cy="666513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5" name="Rectangle 91"/>
          <p:cNvSpPr/>
          <p:nvPr/>
        </p:nvSpPr>
        <p:spPr>
          <a:xfrm rot="-900000">
            <a:off x="3526490" y="2661104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6" name="Oval 89"/>
          <p:cNvSpPr/>
          <p:nvPr/>
        </p:nvSpPr>
        <p:spPr>
          <a:xfrm>
            <a:off x="3453787" y="3391091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7" name="Rectangle 91"/>
          <p:cNvSpPr/>
          <p:nvPr/>
        </p:nvSpPr>
        <p:spPr>
          <a:xfrm rot="-900000">
            <a:off x="7873173" y="5334777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8" name="Oval 89"/>
          <p:cNvSpPr/>
          <p:nvPr/>
        </p:nvSpPr>
        <p:spPr>
          <a:xfrm>
            <a:off x="8592007" y="5181567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9" name="Rectangle 91"/>
          <p:cNvSpPr/>
          <p:nvPr/>
        </p:nvSpPr>
        <p:spPr>
          <a:xfrm rot="-900000">
            <a:off x="3750681" y="1699912"/>
            <a:ext cx="152447" cy="346907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90" name="Oval 89"/>
          <p:cNvSpPr/>
          <p:nvPr/>
        </p:nvSpPr>
        <p:spPr>
          <a:xfrm>
            <a:off x="3677978" y="2429899"/>
            <a:ext cx="169956" cy="25386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92" name="Rectángulo redondeado 91"/>
          <p:cNvSpPr/>
          <p:nvPr/>
        </p:nvSpPr>
        <p:spPr>
          <a:xfrm>
            <a:off x="1192192" y="474562"/>
            <a:ext cx="9734309" cy="601179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CuadroTexto 92"/>
          <p:cNvSpPr txBox="1"/>
          <p:nvPr/>
        </p:nvSpPr>
        <p:spPr>
          <a:xfrm>
            <a:off x="4848196" y="612523"/>
            <a:ext cx="381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</a:rPr>
              <a:t>DEMO TIME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11237046" y="6191553"/>
            <a:ext cx="82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gency FB" panose="020B0503020202020204" pitchFamily="34" charset="0"/>
              </a:rPr>
              <a:t>29/29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11300245" y="6191553"/>
            <a:ext cx="68747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39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>
            <a:extLst>
              <a:ext uri="{FF2B5EF4-FFF2-40B4-BE49-F238E27FC236}">
                <a16:creationId xmlns=""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1074426" y="1193016"/>
            <a:ext cx="3705919" cy="5184636"/>
            <a:chOff x="3832184" y="1890347"/>
            <a:chExt cx="2537664" cy="4226246"/>
          </a:xfrm>
        </p:grpSpPr>
        <p:grpSp>
          <p:nvGrpSpPr>
            <p:cNvPr id="3" name="Group 64">
              <a:extLst>
                <a:ext uri="{FF2B5EF4-FFF2-40B4-BE49-F238E27FC236}">
                  <a16:creationId xmlns=""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37" name="Freeform: Shape 101">
                <a:extLst>
                  <a:ext uri="{FF2B5EF4-FFF2-40B4-BE49-F238E27FC236}">
                    <a16:creationId xmlns=""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102">
                <a:extLst>
                  <a:ext uri="{FF2B5EF4-FFF2-40B4-BE49-F238E27FC236}">
                    <a16:creationId xmlns=""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03">
                <a:extLst>
                  <a:ext uri="{FF2B5EF4-FFF2-40B4-BE49-F238E27FC236}">
                    <a16:creationId xmlns=""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4">
                <a:extLst>
                  <a:ext uri="{FF2B5EF4-FFF2-40B4-BE49-F238E27FC236}">
                    <a16:creationId xmlns=""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105">
                <a:extLst>
                  <a:ext uri="{FF2B5EF4-FFF2-40B4-BE49-F238E27FC236}">
                    <a16:creationId xmlns=""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65">
              <a:extLst>
                <a:ext uri="{FF2B5EF4-FFF2-40B4-BE49-F238E27FC236}">
                  <a16:creationId xmlns=""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2" name="Freeform: Shape 96">
                <a:extLst>
                  <a:ext uri="{FF2B5EF4-FFF2-40B4-BE49-F238E27FC236}">
                    <a16:creationId xmlns=""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7">
                <a:extLst>
                  <a:ext uri="{FF2B5EF4-FFF2-40B4-BE49-F238E27FC236}">
                    <a16:creationId xmlns=""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8">
                <a:extLst>
                  <a:ext uri="{FF2B5EF4-FFF2-40B4-BE49-F238E27FC236}">
                    <a16:creationId xmlns=""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9">
                <a:extLst>
                  <a:ext uri="{FF2B5EF4-FFF2-40B4-BE49-F238E27FC236}">
                    <a16:creationId xmlns=""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100">
                <a:extLst>
                  <a:ext uri="{FF2B5EF4-FFF2-40B4-BE49-F238E27FC236}">
                    <a16:creationId xmlns=""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66">
              <a:extLst>
                <a:ext uri="{FF2B5EF4-FFF2-40B4-BE49-F238E27FC236}">
                  <a16:creationId xmlns=""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" name="Freeform: Shape 67">
                <a:extLst>
                  <a:ext uri="{FF2B5EF4-FFF2-40B4-BE49-F238E27FC236}">
                    <a16:creationId xmlns=""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8">
                <a:extLst>
                  <a:ext uri="{FF2B5EF4-FFF2-40B4-BE49-F238E27FC236}">
                    <a16:creationId xmlns=""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69">
                <a:extLst>
                  <a:ext uri="{FF2B5EF4-FFF2-40B4-BE49-F238E27FC236}">
                    <a16:creationId xmlns=""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70">
                <a:extLst>
                  <a:ext uri="{FF2B5EF4-FFF2-40B4-BE49-F238E27FC236}">
                    <a16:creationId xmlns=""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71">
                <a:extLst>
                  <a:ext uri="{FF2B5EF4-FFF2-40B4-BE49-F238E27FC236}">
                    <a16:creationId xmlns=""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72">
                <a:extLst>
                  <a:ext uri="{FF2B5EF4-FFF2-40B4-BE49-F238E27FC236}">
                    <a16:creationId xmlns=""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73">
                <a:extLst>
                  <a:ext uri="{FF2B5EF4-FFF2-40B4-BE49-F238E27FC236}">
                    <a16:creationId xmlns=""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4">
                <a:extLst>
                  <a:ext uri="{FF2B5EF4-FFF2-40B4-BE49-F238E27FC236}">
                    <a16:creationId xmlns=""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5">
                <a:extLst>
                  <a:ext uri="{FF2B5EF4-FFF2-40B4-BE49-F238E27FC236}">
                    <a16:creationId xmlns=""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6">
                <a:extLst>
                  <a:ext uri="{FF2B5EF4-FFF2-40B4-BE49-F238E27FC236}">
                    <a16:creationId xmlns=""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7">
                <a:extLst>
                  <a:ext uri="{FF2B5EF4-FFF2-40B4-BE49-F238E27FC236}">
                    <a16:creationId xmlns=""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8">
                <a:extLst>
                  <a:ext uri="{FF2B5EF4-FFF2-40B4-BE49-F238E27FC236}">
                    <a16:creationId xmlns=""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9">
                <a:extLst>
                  <a:ext uri="{FF2B5EF4-FFF2-40B4-BE49-F238E27FC236}">
                    <a16:creationId xmlns=""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80">
                <a:extLst>
                  <a:ext uri="{FF2B5EF4-FFF2-40B4-BE49-F238E27FC236}">
                    <a16:creationId xmlns=""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81">
                <a:extLst>
                  <a:ext uri="{FF2B5EF4-FFF2-40B4-BE49-F238E27FC236}">
                    <a16:creationId xmlns=""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82">
                <a:extLst>
                  <a:ext uri="{FF2B5EF4-FFF2-40B4-BE49-F238E27FC236}">
                    <a16:creationId xmlns=""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86">
                <a:extLst>
                  <a:ext uri="{FF2B5EF4-FFF2-40B4-BE49-F238E27FC236}">
                    <a16:creationId xmlns=""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7">
                <a:extLst>
                  <a:ext uri="{FF2B5EF4-FFF2-40B4-BE49-F238E27FC236}">
                    <a16:creationId xmlns=""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8">
                <a:extLst>
                  <a:ext uri="{FF2B5EF4-FFF2-40B4-BE49-F238E27FC236}">
                    <a16:creationId xmlns=""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9">
                <a:extLst>
                  <a:ext uri="{FF2B5EF4-FFF2-40B4-BE49-F238E27FC236}">
                    <a16:creationId xmlns=""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90">
                <a:extLst>
                  <a:ext uri="{FF2B5EF4-FFF2-40B4-BE49-F238E27FC236}">
                    <a16:creationId xmlns=""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91">
                <a:extLst>
                  <a:ext uri="{FF2B5EF4-FFF2-40B4-BE49-F238E27FC236}">
                    <a16:creationId xmlns=""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2">
                <a:extLst>
                  <a:ext uri="{FF2B5EF4-FFF2-40B4-BE49-F238E27FC236}">
                    <a16:creationId xmlns=""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93">
                <a:extLst>
                  <a:ext uri="{FF2B5EF4-FFF2-40B4-BE49-F238E27FC236}">
                    <a16:creationId xmlns=""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4">
                <a:extLst>
                  <a:ext uri="{FF2B5EF4-FFF2-40B4-BE49-F238E27FC236}">
                    <a16:creationId xmlns=""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5">
                <a:extLst>
                  <a:ext uri="{FF2B5EF4-FFF2-40B4-BE49-F238E27FC236}">
                    <a16:creationId xmlns=""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2" name="CuadroTexto 41"/>
          <p:cNvSpPr txBox="1"/>
          <p:nvPr/>
        </p:nvSpPr>
        <p:spPr>
          <a:xfrm>
            <a:off x="3956536" y="394533"/>
            <a:ext cx="20338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smtClean="0">
                <a:solidFill>
                  <a:srgbClr val="555A5C"/>
                </a:solidFill>
              </a:rPr>
              <a:t>?</a:t>
            </a:r>
            <a:endParaRPr lang="es-ES" sz="700" dirty="0">
              <a:solidFill>
                <a:srgbClr val="555A5C"/>
              </a:solidFill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5560302" y="840515"/>
            <a:ext cx="5398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rgbClr val="555A5C"/>
                </a:solidFill>
              </a:rPr>
              <a:t>Turno de Preguntas</a:t>
            </a:r>
            <a:endParaRPr lang="es-ES" sz="5400" dirty="0">
              <a:solidFill>
                <a:srgbClr val="555A5C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661268" y="3283849"/>
            <a:ext cx="7021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rgbClr val="555A5C"/>
                </a:solidFill>
              </a:rPr>
              <a:t>¡Gracias por la </a:t>
            </a:r>
          </a:p>
          <a:p>
            <a:pPr algn="ctr"/>
            <a:r>
              <a:rPr lang="es-ES" sz="5400" dirty="0" smtClean="0">
                <a:solidFill>
                  <a:srgbClr val="555A5C"/>
                </a:solidFill>
              </a:rPr>
              <a:t>Atenci</a:t>
            </a:r>
            <a:r>
              <a:rPr lang="es-ES" sz="5400" dirty="0">
                <a:solidFill>
                  <a:srgbClr val="555A5C"/>
                </a:solidFill>
              </a:rPr>
              <a:t>ó</a:t>
            </a:r>
            <a:r>
              <a:rPr lang="es-ES" sz="5400" dirty="0" smtClean="0">
                <a:solidFill>
                  <a:srgbClr val="555A5C"/>
                </a:solidFill>
              </a:rPr>
              <a:t>n!</a:t>
            </a:r>
            <a:endParaRPr lang="es-ES" sz="5400" dirty="0">
              <a:solidFill>
                <a:srgbClr val="555A5C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4994354" y="5228528"/>
            <a:ext cx="688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555A5C"/>
                </a:solidFill>
              </a:rPr>
              <a:t>carlosawadallah@gmail.com</a:t>
            </a:r>
            <a:endParaRPr lang="es-ES" dirty="0">
              <a:solidFill>
                <a:srgbClr val="555A5C"/>
              </a:solidFill>
            </a:endParaRPr>
          </a:p>
        </p:txBody>
      </p:sp>
      <p:sp>
        <p:nvSpPr>
          <p:cNvPr id="46" name="Block Arc 6">
            <a:extLst>
              <a:ext uri="{FF2B5EF4-FFF2-40B4-BE49-F238E27FC236}">
                <a16:creationId xmlns:a16="http://schemas.microsoft.com/office/drawing/2014/main" xmlns="" id="{62965521-2EFF-4BE9-866C-3D9369FA5C74}"/>
              </a:ext>
            </a:extLst>
          </p:cNvPr>
          <p:cNvSpPr/>
          <p:nvPr/>
        </p:nvSpPr>
        <p:spPr>
          <a:xfrm>
            <a:off x="6328463" y="5175786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20" y="5581710"/>
            <a:ext cx="2139461" cy="689475"/>
          </a:xfrm>
          <a:prstGeom prst="rect">
            <a:avLst/>
          </a:prstGeom>
          <a:effectLst/>
        </p:spPr>
      </p:pic>
      <p:sp>
        <p:nvSpPr>
          <p:cNvPr id="48" name="CuadroTexto 47"/>
          <p:cNvSpPr txBox="1"/>
          <p:nvPr/>
        </p:nvSpPr>
        <p:spPr>
          <a:xfrm>
            <a:off x="0" y="8722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rgbClr val="555A5C"/>
                </a:solidFill>
              </a:rPr>
              <a:t>Ejecución Mixta para Aplicaciones de Visión Artificial y Robótica en la Web</a:t>
            </a:r>
            <a:endParaRPr lang="es-ES" sz="2000" dirty="0">
              <a:solidFill>
                <a:srgbClr val="555A5C"/>
              </a:solidFill>
            </a:endParaRPr>
          </a:p>
        </p:txBody>
      </p:sp>
      <p:cxnSp>
        <p:nvCxnSpPr>
          <p:cNvPr id="49" name="Conector recto 48"/>
          <p:cNvCxnSpPr/>
          <p:nvPr/>
        </p:nvCxnSpPr>
        <p:spPr>
          <a:xfrm>
            <a:off x="1915244" y="549755"/>
            <a:ext cx="8308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767751" y="452673"/>
            <a:ext cx="4329351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Contexto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–</a:t>
            </a:r>
            <a:r>
              <a:rPr lang="en-US" altLang="ko-KR" sz="4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Evolución</a:t>
            </a:r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de las </a:t>
            </a:r>
            <a:r>
              <a:rPr lang="en-US" altLang="ko-KR" sz="4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Tecnologías</a:t>
            </a:r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Web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887978" y="4726734"/>
            <a:ext cx="4117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La clave del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éxito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de la web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es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su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196491"/>
                </a:solidFill>
                <a:cs typeface="Arial" pitchFamily="34" charset="0"/>
              </a:rPr>
              <a:t>facilidad</a:t>
            </a:r>
            <a:r>
              <a:rPr lang="en-US" altLang="ko-KR" sz="3200" b="1" dirty="0" smtClean="0">
                <a:solidFill>
                  <a:srgbClr val="196491"/>
                </a:solidFill>
                <a:cs typeface="Arial" pitchFamily="34" charset="0"/>
              </a:rPr>
              <a:t> de </a:t>
            </a:r>
            <a:r>
              <a:rPr lang="en-US" altLang="ko-KR" sz="3200" b="1" dirty="0" err="1" smtClean="0">
                <a:solidFill>
                  <a:srgbClr val="196491"/>
                </a:solidFill>
                <a:cs typeface="Arial" pitchFamily="34" charset="0"/>
              </a:rPr>
              <a:t>acceso</a:t>
            </a:r>
            <a:endParaRPr lang="ko-KR" altLang="en-US" sz="3200" b="1" dirty="0">
              <a:solidFill>
                <a:srgbClr val="19649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EEDDBB5-4C29-4C7C-9D94-1B509A12B45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D1D76A-9557-4E73-AD9F-645BB8099787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3B4857C-E690-4914-BDF0-D0A5C9BEDB5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pic>
        <p:nvPicPr>
          <p:cNvPr id="1026" name="Picture 2" descr="Resultado de imagen de netf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7" y="3594462"/>
            <a:ext cx="5184000" cy="291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gileteach.com/uploads/course/images/ef655d21610b4e952c848dcc0e825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88" y="650130"/>
            <a:ext cx="2580287" cy="25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fortnite 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824" y="650130"/>
            <a:ext cx="2592000" cy="25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=""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341638" y="3619626"/>
            <a:ext cx="5761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cs typeface="Arial" pitchFamily="34" charset="0"/>
              </a:rPr>
              <a:t>Web </a:t>
            </a:r>
            <a:r>
              <a:rPr lang="en-US" altLang="ko-KR" sz="2000" dirty="0" err="1" smtClean="0">
                <a:cs typeface="Arial" pitchFamily="34" charset="0"/>
              </a:rPr>
              <a:t>como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ocio</a:t>
            </a:r>
            <a:r>
              <a:rPr lang="en-US" altLang="ko-KR" sz="2000" dirty="0" smtClean="0">
                <a:cs typeface="Arial" pitchFamily="34" charset="0"/>
              </a:rPr>
              <a:t>, </a:t>
            </a:r>
            <a:r>
              <a:rPr lang="en-US" altLang="ko-KR" sz="2000" dirty="0" err="1" smtClean="0">
                <a:cs typeface="Arial" pitchFamily="34" charset="0"/>
              </a:rPr>
              <a:t>servicios</a:t>
            </a:r>
            <a:r>
              <a:rPr lang="en-US" altLang="ko-KR" sz="2000" dirty="0" smtClean="0">
                <a:cs typeface="Arial" pitchFamily="34" charset="0"/>
              </a:rPr>
              <a:t> y </a:t>
            </a:r>
            <a:r>
              <a:rPr lang="en-US" altLang="ko-KR" sz="2000" dirty="0" err="1" smtClean="0">
                <a:cs typeface="Arial" pitchFamily="34" charset="0"/>
              </a:rPr>
              <a:t>necesidades</a:t>
            </a:r>
            <a:r>
              <a:rPr lang="en-US" altLang="ko-KR" sz="2000" dirty="0" smtClean="0">
                <a:cs typeface="Arial" pitchFamily="34" charset="0"/>
              </a:rPr>
              <a:t> de las personas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3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8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1419655" y="435334"/>
            <a:ext cx="343332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ROBÓTICA EN LA WEB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1313256" y="2475806"/>
            <a:ext cx="40953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Tendencia</a:t>
            </a:r>
            <a:r>
              <a:rPr lang="en-GB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hacia</a:t>
            </a:r>
            <a:r>
              <a:rPr lang="en-GB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GB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soporte</a:t>
            </a:r>
            <a:r>
              <a:rPr lang="en-GB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468898" y="1881884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B3F5C-4523-4B91-B7C7-6BB84FEA4DA1}"/>
              </a:ext>
            </a:extLst>
          </p:cNvPr>
          <p:cNvSpPr txBox="1"/>
          <p:nvPr/>
        </p:nvSpPr>
        <p:spPr>
          <a:xfrm>
            <a:off x="1026543" y="5932819"/>
            <a:ext cx="4382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 err="1" smtClean="0">
                <a:solidFill>
                  <a:schemeClr val="bg1"/>
                </a:solidFill>
                <a:cs typeface="Arial" pitchFamily="34" charset="0"/>
              </a:rPr>
              <a:t>Accesibilidad</a:t>
            </a:r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 o </a:t>
            </a:r>
            <a:r>
              <a:rPr lang="en-GB" altLang="ko-KR" b="1" dirty="0" err="1" smtClean="0">
                <a:solidFill>
                  <a:schemeClr val="bg1"/>
                </a:solidFill>
                <a:cs typeface="Arial" pitchFamily="34" charset="0"/>
              </a:rPr>
              <a:t>uso</a:t>
            </a:r>
            <a:r>
              <a:rPr lang="en-GB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b="1" dirty="0" err="1" smtClean="0">
                <a:solidFill>
                  <a:schemeClr val="bg1"/>
                </a:solidFill>
                <a:cs typeface="Arial" pitchFamily="34" charset="0"/>
              </a:rPr>
              <a:t>limitados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r="10548"/>
          <a:stretch>
            <a:fillRect/>
          </a:stretch>
        </p:blipFill>
        <p:spPr>
          <a:xfrm>
            <a:off x="5821363" y="350838"/>
            <a:ext cx="5926137" cy="61722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5" y="4352477"/>
            <a:ext cx="4181830" cy="976630"/>
          </a:xfrm>
          <a:prstGeom prst="rect">
            <a:avLst/>
          </a:prstGeom>
        </p:spPr>
      </p:pic>
      <p:pic>
        <p:nvPicPr>
          <p:cNvPr id="1028" name="Picture 4" descr="Resultado de imagen de google colabora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11" y="24181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587AF"/>
                </a:solidFill>
                <a:latin typeface="Agency FB" panose="020B0503020202020204" pitchFamily="34" charset="0"/>
              </a:rPr>
              <a:t>4</a:t>
            </a:r>
            <a:r>
              <a:rPr lang="es-ES" sz="2400" dirty="0" smtClean="0">
                <a:solidFill>
                  <a:srgbClr val="0587AF"/>
                </a:solidFill>
                <a:latin typeface="Agency FB" panose="020B0503020202020204" pitchFamily="34" charset="0"/>
              </a:rPr>
              <a:t>/29</a:t>
            </a:r>
            <a:endParaRPr lang="es-ES" sz="2400" dirty="0">
              <a:solidFill>
                <a:srgbClr val="0587AF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1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r="14967"/>
          <a:stretch>
            <a:fillRect/>
          </a:stretch>
        </p:blipFill>
        <p:spPr/>
      </p:pic>
      <p:sp>
        <p:nvSpPr>
          <p:cNvPr id="6" name="Pentagon 5"/>
          <p:cNvSpPr/>
          <p:nvPr/>
        </p:nvSpPr>
        <p:spPr>
          <a:xfrm rot="10800000">
            <a:off x="5330757" y="1940218"/>
            <a:ext cx="6861243" cy="302401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093861" y="2853621"/>
            <a:ext cx="6314501" cy="926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ACCERCAR LA ROBÓTICA A LA GENTE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373" y="3370165"/>
            <a:ext cx="4582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El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consumo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recursos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cómputo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genera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costes</a:t>
            </a:r>
            <a:endParaRPr lang="en-US" altLang="ko-KR" sz="1600" i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Realimentación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visual y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paramétrica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aprender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Robótica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requiere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Robots</a:t>
            </a:r>
          </a:p>
          <a:p>
            <a:pPr marL="285750" indent="-285750">
              <a:buFontTx/>
              <a:buChar char="-"/>
            </a:pP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Versatilidad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 y </a:t>
            </a:r>
            <a:r>
              <a:rPr lang="en-US" altLang="ko-KR" sz="1600" i="1" dirty="0" err="1" smtClean="0">
                <a:solidFill>
                  <a:schemeClr val="bg1"/>
                </a:solidFill>
                <a:cs typeface="Arial" pitchFamily="34" charset="0"/>
              </a:rPr>
              <a:t>usabilidad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796436" y="100235"/>
            <a:ext cx="6314501" cy="926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err="1" smtClean="0">
                <a:solidFill>
                  <a:srgbClr val="0587AF"/>
                </a:solidFill>
                <a:latin typeface="+mj-lt"/>
                <a:cs typeface="Arial" pitchFamily="34" charset="0"/>
              </a:rPr>
              <a:t>Planteamiento</a:t>
            </a:r>
            <a:r>
              <a:rPr lang="en-US" altLang="ko-KR" sz="3600" b="1" dirty="0" smtClean="0">
                <a:solidFill>
                  <a:srgbClr val="0587AF"/>
                </a:solidFill>
                <a:latin typeface="+mj-lt"/>
                <a:cs typeface="Arial" pitchFamily="34" charset="0"/>
              </a:rPr>
              <a:t> del </a:t>
            </a:r>
            <a:r>
              <a:rPr lang="en-US" altLang="ko-KR" sz="3600" b="1" dirty="0" err="1" smtClean="0">
                <a:solidFill>
                  <a:srgbClr val="0587AF"/>
                </a:solidFill>
                <a:latin typeface="+mj-lt"/>
                <a:cs typeface="Arial" pitchFamily="34" charset="0"/>
              </a:rPr>
              <a:t>Problema</a:t>
            </a:r>
            <a:endParaRPr lang="ko-KR" altLang="en-US" sz="3600" b="1" dirty="0">
              <a:solidFill>
                <a:srgbClr val="0587AF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5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3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821C0FD-B5EF-4D94-BE2E-60F02BDA3D98}"/>
              </a:ext>
            </a:extLst>
          </p:cNvPr>
          <p:cNvSpPr txBox="1"/>
          <p:nvPr/>
        </p:nvSpPr>
        <p:spPr>
          <a:xfrm>
            <a:off x="8219019" y="1744284"/>
            <a:ext cx="3766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EJECUCIÓN MIXTA</a:t>
            </a:r>
          </a:p>
          <a:p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 un </a:t>
            </a:r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servicio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orientado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 a la </a:t>
            </a:r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docencia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 e </a:t>
            </a:r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investigación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cs typeface="Arial" pitchFamily="34" charset="0"/>
              </a:rPr>
              <a:t>robótica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0335421" y="532236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xmlns="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76982" y="624557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spc="-300" dirty="0" smtClean="0"/>
              <a:t>LA IDEA</a:t>
            </a:r>
            <a:endParaRPr lang="en-US" sz="2000" spc="-300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xmlns="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4" y="5699238"/>
            <a:ext cx="3231169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spc="300" dirty="0" smtClean="0">
                <a:solidFill>
                  <a:schemeClr val="accent2"/>
                </a:solidFill>
                <a:latin typeface="+mj-lt"/>
              </a:rPr>
              <a:t>¿CÓMO RESOLVER EL PROBLEMA?</a:t>
            </a:r>
            <a:endParaRPr lang="en-US" sz="2000" spc="3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3821C0FD-B5EF-4D94-BE2E-60F02BDA3D98}"/>
              </a:ext>
            </a:extLst>
          </p:cNvPr>
          <p:cNvSpPr txBox="1"/>
          <p:nvPr/>
        </p:nvSpPr>
        <p:spPr>
          <a:xfrm>
            <a:off x="8478623" y="3227777"/>
            <a:ext cx="3301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Énfasis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cómputo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el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lado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cliente</a:t>
            </a:r>
            <a:endParaRPr lang="en-US" altLang="ko-KR" sz="16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Acceso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hardware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del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cliente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desde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código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remoto</a:t>
            </a:r>
            <a:endParaRPr lang="en-US" altLang="ko-KR" sz="16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Multiplataforma</a:t>
            </a:r>
            <a:endParaRPr lang="en-US" altLang="ko-KR" sz="16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Fácil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usar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r="4629"/>
          <a:stretch>
            <a:fillRect/>
          </a:stretch>
        </p:blipFill>
        <p:spPr/>
      </p:pic>
      <p:sp>
        <p:nvSpPr>
          <p:cNvPr id="9" name="CuadroTexto 8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6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06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515" y="20546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Hitos</a:t>
            </a:r>
            <a:r>
              <a:rPr lang="en-US" dirty="0" smtClean="0"/>
              <a:t> </a:t>
            </a:r>
            <a:r>
              <a:rPr lang="en-US" dirty="0" err="1" smtClean="0"/>
              <a:t>Propuestos</a:t>
            </a:r>
            <a:endParaRPr lang="en-US" dirty="0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xmlns="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xmlns="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xmlns="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xmlns="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55BA741-25A6-406B-9509-41F851CC9984}"/>
              </a:ext>
            </a:extLst>
          </p:cNvPr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D19F4F0-2606-439F-AD7B-B2ABC10C8D7C}"/>
              </a:ext>
            </a:extLst>
          </p:cNvPr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701353AF-17AB-4D1D-AE75-D392253C05AB}"/>
              </a:ext>
            </a:extLst>
          </p:cNvPr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C0E7360-EB3D-42DE-865F-F9040670848F}"/>
              </a:ext>
            </a:extLst>
          </p:cNvPr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0E514B46-F31A-4FB4-9141-289E4BA6C91E}"/>
              </a:ext>
            </a:extLst>
          </p:cNvPr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CD557F6-61AF-4340-9947-204E18DDF0F4}"/>
              </a:ext>
            </a:extLst>
          </p:cNvPr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xmlns="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xmlns="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xmlns="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xmlns="" id="{A1B079C5-4D49-46E6-BECC-5078DEF82E25}"/>
              </a:ext>
            </a:extLst>
          </p:cNvPr>
          <p:cNvSpPr>
            <a:spLocks noChangeAspect="1"/>
          </p:cNvSpPr>
          <p:nvPr/>
        </p:nvSpPr>
        <p:spPr>
          <a:xfrm>
            <a:off x="5825539" y="2627567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rgbClr val="05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4352675" y="4481439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128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700993" y="3272159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19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18650603">
            <a:off x="4861609" y="3081700"/>
            <a:ext cx="127278" cy="37091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rgbClr val="19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7082707" y="3247383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rgbClr val="19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7556595" y="445246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128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0587AF"/>
              </a:solidFill>
            </a:endParaRPr>
          </a:p>
        </p:txBody>
      </p:sp>
      <p:grpSp>
        <p:nvGrpSpPr>
          <p:cNvPr id="45" name="그룹 7">
            <a:extLst>
              <a:ext uri="{FF2B5EF4-FFF2-40B4-BE49-F238E27FC236}">
                <a16:creationId xmlns:a16="http://schemas.microsoft.com/office/drawing/2014/main" xmlns="" id="{6F9BBEDB-7A94-4624-BC55-B6796146EDF9}"/>
              </a:ext>
            </a:extLst>
          </p:cNvPr>
          <p:cNvGrpSpPr/>
          <p:nvPr/>
        </p:nvGrpSpPr>
        <p:grpSpPr>
          <a:xfrm>
            <a:off x="915955" y="2582046"/>
            <a:ext cx="3033498" cy="1079421"/>
            <a:chOff x="1940385" y="4959422"/>
            <a:chExt cx="2160000" cy="1079421"/>
          </a:xfrm>
        </p:grpSpPr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xmlns="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Herramientas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se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adapten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se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pretende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resolver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xmlns="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Selección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그룹 7">
            <a:extLst>
              <a:ext uri="{FF2B5EF4-FFF2-40B4-BE49-F238E27FC236}">
                <a16:creationId xmlns:a16="http://schemas.microsoft.com/office/drawing/2014/main" xmlns="" id="{6F9BBEDB-7A94-4624-BC55-B6796146EDF9}"/>
              </a:ext>
            </a:extLst>
          </p:cNvPr>
          <p:cNvGrpSpPr/>
          <p:nvPr/>
        </p:nvGrpSpPr>
        <p:grpSpPr>
          <a:xfrm>
            <a:off x="490837" y="4488089"/>
            <a:ext cx="3033498" cy="1079421"/>
            <a:chOff x="1940385" y="4959422"/>
            <a:chExt cx="2160000" cy="1079421"/>
          </a:xfrm>
        </p:grpSpPr>
        <p:sp>
          <p:nvSpPr>
            <p:cNvPr id="52" name="TextBox 19">
              <a:extLst>
                <a:ext uri="{FF2B5EF4-FFF2-40B4-BE49-F238E27FC236}">
                  <a16:creationId xmlns:a16="http://schemas.microsoft.com/office/drawing/2014/main" xmlns="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Componentes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herramientas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proyectos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robóticos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web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xmlns="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Investigación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그룹 7">
            <a:extLst>
              <a:ext uri="{FF2B5EF4-FFF2-40B4-BE49-F238E27FC236}">
                <a16:creationId xmlns:a16="http://schemas.microsoft.com/office/drawing/2014/main" xmlns="" id="{6F9BBEDB-7A94-4624-BC55-B6796146EDF9}"/>
              </a:ext>
            </a:extLst>
          </p:cNvPr>
          <p:cNvGrpSpPr/>
          <p:nvPr/>
        </p:nvGrpSpPr>
        <p:grpSpPr>
          <a:xfrm>
            <a:off x="3375105" y="1252110"/>
            <a:ext cx="3063319" cy="851470"/>
            <a:chOff x="1940385" y="4941151"/>
            <a:chExt cx="2181234" cy="851470"/>
          </a:xfrm>
        </p:grpSpPr>
        <p:sp>
          <p:nvSpPr>
            <p:cNvPr id="55" name="TextBox 19">
              <a:extLst>
                <a:ext uri="{FF2B5EF4-FFF2-40B4-BE49-F238E27FC236}">
                  <a16:creationId xmlns:a16="http://schemas.microsoft.com/office/drawing/2014/main" xmlns="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Servicio en Ejecución Mixta que cumpla: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xmlns="" id="{AB7E980E-5619-46BF-81D3-7031D7B2EE43}"/>
                </a:ext>
              </a:extLst>
            </p:cNvPr>
            <p:cNvSpPr txBox="1"/>
            <p:nvPr/>
          </p:nvSpPr>
          <p:spPr>
            <a:xfrm>
              <a:off x="1961619" y="4941151"/>
              <a:ext cx="21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그룹 7">
            <a:extLst>
              <a:ext uri="{FF2B5EF4-FFF2-40B4-BE49-F238E27FC236}">
                <a16:creationId xmlns:a16="http://schemas.microsoft.com/office/drawing/2014/main" xmlns="" id="{6F9BBEDB-7A94-4624-BC55-B6796146EDF9}"/>
              </a:ext>
            </a:extLst>
          </p:cNvPr>
          <p:cNvGrpSpPr/>
          <p:nvPr/>
        </p:nvGrpSpPr>
        <p:grpSpPr>
          <a:xfrm>
            <a:off x="8486765" y="4490680"/>
            <a:ext cx="3033498" cy="586978"/>
            <a:chOff x="1940385" y="4959422"/>
            <a:chExt cx="2160000" cy="586978"/>
          </a:xfrm>
        </p:grpSpPr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xmlns="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Evaluar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validez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resultado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20">
              <a:extLst>
                <a:ext uri="{FF2B5EF4-FFF2-40B4-BE49-F238E27FC236}">
                  <a16:creationId xmlns:a16="http://schemas.microsoft.com/office/drawing/2014/main" xmlns="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Valoración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그룹 7">
            <a:extLst>
              <a:ext uri="{FF2B5EF4-FFF2-40B4-BE49-F238E27FC236}">
                <a16:creationId xmlns:a16="http://schemas.microsoft.com/office/drawing/2014/main" xmlns="" id="{6F9BBEDB-7A94-4624-BC55-B6796146EDF9}"/>
              </a:ext>
            </a:extLst>
          </p:cNvPr>
          <p:cNvGrpSpPr/>
          <p:nvPr/>
        </p:nvGrpSpPr>
        <p:grpSpPr>
          <a:xfrm>
            <a:off x="7745279" y="2664784"/>
            <a:ext cx="3033498" cy="1079421"/>
            <a:chOff x="1940385" y="4959422"/>
            <a:chExt cx="2160000" cy="1079421"/>
          </a:xfrm>
        </p:grpSpPr>
        <p:sp>
          <p:nvSpPr>
            <p:cNvPr id="61" name="TextBox 19">
              <a:extLst>
                <a:ext uri="{FF2B5EF4-FFF2-40B4-BE49-F238E27FC236}">
                  <a16:creationId xmlns:a16="http://schemas.microsoft.com/office/drawing/2014/main" xmlns="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Pruebas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verificación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del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funcionamiento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las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prestaciones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xmlns="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Experimentación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19">
            <a:extLst>
              <a:ext uri="{FF2B5EF4-FFF2-40B4-BE49-F238E27FC236}">
                <a16:creationId xmlns:a16="http://schemas.microsoft.com/office/drawing/2014/main" xmlns="" id="{FB1E44C5-DC60-40E0-A197-E036B183EAEC}"/>
              </a:ext>
            </a:extLst>
          </p:cNvPr>
          <p:cNvSpPr txBox="1"/>
          <p:nvPr/>
        </p:nvSpPr>
        <p:spPr>
          <a:xfrm>
            <a:off x="6514399" y="953726"/>
            <a:ext cx="3033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altLang="ko-KR" sz="1600" dirty="0" smtClean="0">
                <a:solidFill>
                  <a:srgbClr val="53C3CD"/>
                </a:solidFill>
                <a:cs typeface="Arial" pitchFamily="34" charset="0"/>
              </a:rPr>
              <a:t>Accesibilidad</a:t>
            </a:r>
          </a:p>
          <a:p>
            <a:pPr marL="285750" indent="-285750">
              <a:buFontTx/>
              <a:buChar char="-"/>
            </a:pPr>
            <a:r>
              <a:rPr lang="es-ES" altLang="ko-KR" sz="1600" dirty="0">
                <a:solidFill>
                  <a:srgbClr val="0587AF"/>
                </a:solidFill>
                <a:cs typeface="Arial" pitchFamily="34" charset="0"/>
              </a:rPr>
              <a:t>Soporte para simulación y sistemas reales.    </a:t>
            </a:r>
          </a:p>
          <a:p>
            <a:pPr marL="285750" indent="-285750">
              <a:buFontTx/>
              <a:buChar char="-"/>
            </a:pPr>
            <a:r>
              <a:rPr lang="es-ES" altLang="ko-KR" sz="1600" dirty="0" smtClean="0">
                <a:solidFill>
                  <a:srgbClr val="206970"/>
                </a:solidFill>
                <a:cs typeface="Arial" pitchFamily="34" charset="0"/>
              </a:rPr>
              <a:t>Ejecución </a:t>
            </a:r>
            <a:r>
              <a:rPr lang="es-ES" altLang="ko-KR" sz="1600" dirty="0">
                <a:solidFill>
                  <a:srgbClr val="206970"/>
                </a:solidFill>
                <a:cs typeface="Arial" pitchFamily="34" charset="0"/>
              </a:rPr>
              <a:t>en el cliente.    </a:t>
            </a:r>
            <a:endParaRPr lang="es-ES" altLang="ko-KR" sz="1600" dirty="0" smtClean="0">
              <a:solidFill>
                <a:srgbClr val="206970"/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altLang="ko-KR" sz="1600" dirty="0" smtClean="0">
                <a:solidFill>
                  <a:srgbClr val="196491"/>
                </a:solidFill>
                <a:cs typeface="Arial" pitchFamily="34" charset="0"/>
              </a:rPr>
              <a:t>Fácil </a:t>
            </a:r>
            <a:r>
              <a:rPr lang="es-ES" altLang="ko-KR" sz="1600" dirty="0">
                <a:solidFill>
                  <a:srgbClr val="196491"/>
                </a:solidFill>
                <a:cs typeface="Arial" pitchFamily="34" charset="0"/>
              </a:rPr>
              <a:t>de usar.    </a:t>
            </a:r>
            <a:endParaRPr lang="es-ES" altLang="ko-KR" sz="1600" dirty="0" smtClean="0">
              <a:solidFill>
                <a:srgbClr val="196491"/>
              </a:solidFill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altLang="ko-KR" sz="1600" dirty="0" smtClean="0">
                <a:solidFill>
                  <a:srgbClr val="002060"/>
                </a:solidFill>
                <a:cs typeface="Arial" pitchFamily="34" charset="0"/>
              </a:rPr>
              <a:t>Versátil</a:t>
            </a:r>
            <a:endParaRPr lang="ko-KR" altLang="en-US" sz="16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7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6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=""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7833680" y="420177"/>
            <a:ext cx="4205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INFRAESTRUCTURA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8" name="Rounded Rectangle 7">
            <a:extLst>
              <a:ext uri="{FF2B5EF4-FFF2-40B4-BE49-F238E27FC236}">
                <a16:creationId xmlns=""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9C4F562F-99A5-422F-833E-2D8E6B4620A8}"/>
              </a:ext>
            </a:extLst>
          </p:cNvPr>
          <p:cNvSpPr/>
          <p:nvPr/>
        </p:nvSpPr>
        <p:spPr>
          <a:xfrm>
            <a:off x="1319414" y="629049"/>
            <a:ext cx="2312215" cy="1922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31118" y="3331729"/>
            <a:ext cx="1525633" cy="1551473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FBFDDAC6-16CE-44E2-8C54-CBB7E8B76410}"/>
                </a:ext>
              </a:extLst>
            </p:cNvPr>
            <p:cNvSpPr/>
            <p:nvPr/>
          </p:nvSpPr>
          <p:spPr>
            <a:xfrm>
              <a:off x="4534062" y="4767492"/>
              <a:ext cx="3621" cy="43447"/>
            </a:xfrm>
            <a:custGeom>
              <a:avLst/>
              <a:gdLst>
                <a:gd name="connsiteX0" fmla="*/ 0 w 0"/>
                <a:gd name="connsiteY0" fmla="*/ 74951 h 70267"/>
                <a:gd name="connsiteX1" fmla="*/ 0 w 0"/>
                <a:gd name="connsiteY1" fmla="*/ 0 h 70267"/>
                <a:gd name="connsiteX2" fmla="*/ 0 w 0"/>
                <a:gd name="connsiteY2" fmla="*/ 74951 h 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70267">
                  <a:moveTo>
                    <a:pt x="0" y="74951"/>
                  </a:moveTo>
                  <a:cubicBezTo>
                    <a:pt x="0" y="49773"/>
                    <a:pt x="0" y="25179"/>
                    <a:pt x="0" y="0"/>
                  </a:cubicBezTo>
                  <a:cubicBezTo>
                    <a:pt x="5856" y="25179"/>
                    <a:pt x="5856" y="50358"/>
                    <a:pt x="0" y="74951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3FFD9CC7-2DBD-41A8-80F7-43EE19E29C9C}"/>
              </a:ext>
            </a:extLst>
          </p:cNvPr>
          <p:cNvSpPr/>
          <p:nvPr/>
        </p:nvSpPr>
        <p:spPr>
          <a:xfrm>
            <a:off x="7604319" y="1949883"/>
            <a:ext cx="1802328" cy="1550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5282217-D7B3-49FE-A24C-E9CBBE3ECE19}"/>
              </a:ext>
            </a:extLst>
          </p:cNvPr>
          <p:cNvSpPr/>
          <p:nvPr/>
        </p:nvSpPr>
        <p:spPr>
          <a:xfrm>
            <a:off x="4140394" y="1533624"/>
            <a:ext cx="1895846" cy="1999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C01228B-2E48-4E2E-ABAC-C3642B395217}"/>
              </a:ext>
            </a:extLst>
          </p:cNvPr>
          <p:cNvSpPr/>
          <p:nvPr/>
        </p:nvSpPr>
        <p:spPr>
          <a:xfrm>
            <a:off x="7327071" y="4243371"/>
            <a:ext cx="1520686" cy="1639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293013" y="795527"/>
            <a:ext cx="939158" cy="115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998724" y="2259725"/>
            <a:ext cx="795211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8087414" y="3500368"/>
            <a:ext cx="418069" cy="7430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333327" y="3240284"/>
            <a:ext cx="84707" cy="31865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660081" cy="2822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831302" cy="12323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=""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=""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=""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=""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=""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=""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270388"/>
            <a:ext cx="467729" cy="7296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469177" y="4655994"/>
            <a:ext cx="785365" cy="1170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556751" y="4107466"/>
            <a:ext cx="911300" cy="332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=""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6229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=""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 flipV="1">
            <a:off x="5758600" y="1826441"/>
            <a:ext cx="316266" cy="1234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=""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 flipV="1">
            <a:off x="5758600" y="1826441"/>
            <a:ext cx="316266" cy="1234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=""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=""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03513" cy="5854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 flipV="1">
            <a:off x="3293013" y="1826441"/>
            <a:ext cx="1125021" cy="4439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=""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642728"/>
            <a:ext cx="846886" cy="804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=""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333327" y="4655994"/>
            <a:ext cx="429459" cy="12492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=""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370944" y="5163541"/>
            <a:ext cx="2391842" cy="8497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=""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54500" cy="4491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=""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725126"/>
            <a:ext cx="885851" cy="3707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=""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088317" y="3533101"/>
            <a:ext cx="492512" cy="7942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=""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1343606" cy="9017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=""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=""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=""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=""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=""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n de JUPYT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76" y="741967"/>
            <a:ext cx="1448878" cy="167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de dock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41" y="1916403"/>
            <a:ext cx="1290424" cy="11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de djan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30" y="3748979"/>
            <a:ext cx="1304160" cy="74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de ROS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00" y="2505831"/>
            <a:ext cx="1632965" cy="4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Resultado de imagen de gazebo simulator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18" y="4383487"/>
            <a:ext cx="901164" cy="12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Freeform 13">
            <a:extLst>
              <a:ext uri="{FF2B5EF4-FFF2-40B4-BE49-F238E27FC236}">
                <a16:creationId xmlns:a16="http://schemas.microsoft.com/office/drawing/2014/main" xmlns="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1268202" y="4552894"/>
            <a:ext cx="1578233" cy="85032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1964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3102" name="Picture 30" descr="Resultado de imagen de opencv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209" y="1456444"/>
            <a:ext cx="1103835" cy="135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Resultado de imagen de python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768" y="3098187"/>
            <a:ext cx="1194718" cy="11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Resultado de imagen de javascript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55" y="4632650"/>
            <a:ext cx="2359745" cy="132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uadroTexto 57"/>
          <p:cNvSpPr txBox="1"/>
          <p:nvPr/>
        </p:nvSpPr>
        <p:spPr>
          <a:xfrm>
            <a:off x="11275612" y="6210100"/>
            <a:ext cx="75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8</a:t>
            </a:r>
            <a:r>
              <a:rPr lang="es-ES" sz="2400" dirty="0" smtClean="0">
                <a:latin typeface="Agency FB" panose="020B0503020202020204" pitchFamily="34" charset="0"/>
              </a:rPr>
              <a:t>/29</a:t>
            </a:r>
            <a:endParaRPr lang="es-ES" sz="2400" dirty="0">
              <a:latin typeface="Agency FB" panose="020B0503020202020204" pitchFamily="34" charset="0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11275612" y="6210100"/>
            <a:ext cx="620214" cy="461665"/>
          </a:xfrm>
          <a:prstGeom prst="rect">
            <a:avLst/>
          </a:prstGeom>
          <a:noFill/>
          <a:ln w="28575">
            <a:solidFill>
              <a:srgbClr val="128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004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1731</Words>
  <Application>Microsoft Office PowerPoint</Application>
  <PresentationFormat>Panorámica</PresentationFormat>
  <Paragraphs>334</Paragraphs>
  <Slides>31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Arial Unicode MS</vt:lpstr>
      <vt:lpstr>Adobe Song Std L</vt:lpstr>
      <vt:lpstr>Agency FB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Carlos Awadallah</cp:lastModifiedBy>
  <cp:revision>204</cp:revision>
  <dcterms:created xsi:type="dcterms:W3CDTF">2019-01-14T06:35:35Z</dcterms:created>
  <dcterms:modified xsi:type="dcterms:W3CDTF">2020-02-23T11:30:03Z</dcterms:modified>
</cp:coreProperties>
</file>